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0">
            <a:extLst>
              <a:ext uri="{FF2B5EF4-FFF2-40B4-BE49-F238E27FC236}">
                <a16:creationId xmlns:a16="http://schemas.microsoft.com/office/drawing/2014/main" id="{9A29BE68-BF7F-47F6-9E75-F334B8E99EDF}"/>
              </a:ext>
            </a:extLst>
          </p:cNvPr>
          <p:cNvSpPr>
            <a:spLocks/>
          </p:cNvSpPr>
          <p:nvPr/>
        </p:nvSpPr>
        <p:spPr bwMode="auto">
          <a:xfrm>
            <a:off x="857545" y="752382"/>
            <a:ext cx="918340" cy="1730673"/>
          </a:xfrm>
          <a:custGeom>
            <a:avLst/>
            <a:gdLst>
              <a:gd name="T0" fmla="*/ 484 w 797"/>
              <a:gd name="T1" fmla="*/ 0 h 1502"/>
              <a:gd name="T2" fmla="*/ 437 w 797"/>
              <a:gd name="T3" fmla="*/ 10 h 1502"/>
              <a:gd name="T4" fmla="*/ 345 w 797"/>
              <a:gd name="T5" fmla="*/ 36 h 1502"/>
              <a:gd name="T6" fmla="*/ 276 w 797"/>
              <a:gd name="T7" fmla="*/ 100 h 1502"/>
              <a:gd name="T8" fmla="*/ 303 w 797"/>
              <a:gd name="T9" fmla="*/ 116 h 1502"/>
              <a:gd name="T10" fmla="*/ 313 w 797"/>
              <a:gd name="T11" fmla="*/ 138 h 1502"/>
              <a:gd name="T12" fmla="*/ 327 w 797"/>
              <a:gd name="T13" fmla="*/ 163 h 1502"/>
              <a:gd name="T14" fmla="*/ 339 w 797"/>
              <a:gd name="T15" fmla="*/ 190 h 1502"/>
              <a:gd name="T16" fmla="*/ 354 w 797"/>
              <a:gd name="T17" fmla="*/ 210 h 1502"/>
              <a:gd name="T18" fmla="*/ 276 w 797"/>
              <a:gd name="T19" fmla="*/ 358 h 1502"/>
              <a:gd name="T20" fmla="*/ 220 w 797"/>
              <a:gd name="T21" fmla="*/ 525 h 1502"/>
              <a:gd name="T22" fmla="*/ 188 w 797"/>
              <a:gd name="T23" fmla="*/ 560 h 1502"/>
              <a:gd name="T24" fmla="*/ 174 w 797"/>
              <a:gd name="T25" fmla="*/ 660 h 1502"/>
              <a:gd name="T26" fmla="*/ 176 w 797"/>
              <a:gd name="T27" fmla="*/ 750 h 1502"/>
              <a:gd name="T28" fmla="*/ 206 w 797"/>
              <a:gd name="T29" fmla="*/ 785 h 1502"/>
              <a:gd name="T30" fmla="*/ 247 w 797"/>
              <a:gd name="T31" fmla="*/ 867 h 1502"/>
              <a:gd name="T32" fmla="*/ 276 w 797"/>
              <a:gd name="T33" fmla="*/ 878 h 1502"/>
              <a:gd name="T34" fmla="*/ 285 w 797"/>
              <a:gd name="T35" fmla="*/ 908 h 1502"/>
              <a:gd name="T36" fmla="*/ 140 w 797"/>
              <a:gd name="T37" fmla="*/ 932 h 1502"/>
              <a:gd name="T38" fmla="*/ 110 w 797"/>
              <a:gd name="T39" fmla="*/ 990 h 1502"/>
              <a:gd name="T40" fmla="*/ 85 w 797"/>
              <a:gd name="T41" fmla="*/ 1225 h 1502"/>
              <a:gd name="T42" fmla="*/ 122 w 797"/>
              <a:gd name="T43" fmla="*/ 1245 h 1502"/>
              <a:gd name="T44" fmla="*/ 59 w 797"/>
              <a:gd name="T45" fmla="*/ 1325 h 1502"/>
              <a:gd name="T46" fmla="*/ 2 w 797"/>
              <a:gd name="T47" fmla="*/ 1368 h 1502"/>
              <a:gd name="T48" fmla="*/ 31 w 797"/>
              <a:gd name="T49" fmla="*/ 1429 h 1502"/>
              <a:gd name="T50" fmla="*/ 108 w 797"/>
              <a:gd name="T51" fmla="*/ 1490 h 1502"/>
              <a:gd name="T52" fmla="*/ 192 w 797"/>
              <a:gd name="T53" fmla="*/ 1496 h 1502"/>
              <a:gd name="T54" fmla="*/ 212 w 797"/>
              <a:gd name="T55" fmla="*/ 1470 h 1502"/>
              <a:gd name="T56" fmla="*/ 178 w 797"/>
              <a:gd name="T57" fmla="*/ 1449 h 1502"/>
              <a:gd name="T58" fmla="*/ 169 w 797"/>
              <a:gd name="T59" fmla="*/ 1406 h 1502"/>
              <a:gd name="T60" fmla="*/ 300 w 797"/>
              <a:gd name="T61" fmla="*/ 1269 h 1502"/>
              <a:gd name="T62" fmla="*/ 407 w 797"/>
              <a:gd name="T63" fmla="*/ 1280 h 1502"/>
              <a:gd name="T64" fmla="*/ 447 w 797"/>
              <a:gd name="T65" fmla="*/ 1295 h 1502"/>
              <a:gd name="T66" fmla="*/ 524 w 797"/>
              <a:gd name="T67" fmla="*/ 1331 h 1502"/>
              <a:gd name="T68" fmla="*/ 529 w 797"/>
              <a:gd name="T69" fmla="*/ 1425 h 1502"/>
              <a:gd name="T70" fmla="*/ 534 w 797"/>
              <a:gd name="T71" fmla="*/ 1499 h 1502"/>
              <a:gd name="T72" fmla="*/ 677 w 797"/>
              <a:gd name="T73" fmla="*/ 1501 h 1502"/>
              <a:gd name="T74" fmla="*/ 763 w 797"/>
              <a:gd name="T75" fmla="*/ 1476 h 1502"/>
              <a:gd name="T76" fmla="*/ 794 w 797"/>
              <a:gd name="T77" fmla="*/ 1440 h 1502"/>
              <a:gd name="T78" fmla="*/ 758 w 797"/>
              <a:gd name="T79" fmla="*/ 1427 h 1502"/>
              <a:gd name="T80" fmla="*/ 685 w 797"/>
              <a:gd name="T81" fmla="*/ 1408 h 1502"/>
              <a:gd name="T82" fmla="*/ 642 w 797"/>
              <a:gd name="T83" fmla="*/ 1269 h 1502"/>
              <a:gd name="T84" fmla="*/ 598 w 797"/>
              <a:gd name="T85" fmla="*/ 1046 h 1502"/>
              <a:gd name="T86" fmla="*/ 569 w 797"/>
              <a:gd name="T87" fmla="*/ 846 h 1502"/>
              <a:gd name="T88" fmla="*/ 601 w 797"/>
              <a:gd name="T89" fmla="*/ 802 h 1502"/>
              <a:gd name="T90" fmla="*/ 608 w 797"/>
              <a:gd name="T91" fmla="*/ 842 h 1502"/>
              <a:gd name="T92" fmla="*/ 631 w 797"/>
              <a:gd name="T93" fmla="*/ 831 h 1502"/>
              <a:gd name="T94" fmla="*/ 654 w 797"/>
              <a:gd name="T95" fmla="*/ 802 h 1502"/>
              <a:gd name="T96" fmla="*/ 512 w 797"/>
              <a:gd name="T97" fmla="*/ 443 h 1502"/>
              <a:gd name="T98" fmla="*/ 500 w 797"/>
              <a:gd name="T99" fmla="*/ 333 h 1502"/>
              <a:gd name="T100" fmla="*/ 491 w 797"/>
              <a:gd name="T101" fmla="*/ 264 h 1502"/>
              <a:gd name="T102" fmla="*/ 503 w 797"/>
              <a:gd name="T103" fmla="*/ 212 h 1502"/>
              <a:gd name="T104" fmla="*/ 505 w 797"/>
              <a:gd name="T105" fmla="*/ 183 h 1502"/>
              <a:gd name="T106" fmla="*/ 503 w 797"/>
              <a:gd name="T107" fmla="*/ 166 h 1502"/>
              <a:gd name="T108" fmla="*/ 496 w 797"/>
              <a:gd name="T109" fmla="*/ 151 h 1502"/>
              <a:gd name="T110" fmla="*/ 531 w 797"/>
              <a:gd name="T111" fmla="*/ 91 h 1502"/>
              <a:gd name="T112" fmla="*/ 512 w 797"/>
              <a:gd name="T113" fmla="*/ 77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97" h="1502">
                <a:moveTo>
                  <a:pt x="496" y="65"/>
                </a:moveTo>
                <a:lnTo>
                  <a:pt x="496" y="65"/>
                </a:lnTo>
                <a:lnTo>
                  <a:pt x="492" y="33"/>
                </a:lnTo>
                <a:lnTo>
                  <a:pt x="489" y="10"/>
                </a:lnTo>
                <a:lnTo>
                  <a:pt x="486" y="3"/>
                </a:lnTo>
                <a:lnTo>
                  <a:pt x="485" y="1"/>
                </a:lnTo>
                <a:lnTo>
                  <a:pt x="484" y="0"/>
                </a:lnTo>
                <a:lnTo>
                  <a:pt x="484" y="0"/>
                </a:lnTo>
                <a:lnTo>
                  <a:pt x="478" y="0"/>
                </a:lnTo>
                <a:lnTo>
                  <a:pt x="473" y="2"/>
                </a:lnTo>
                <a:lnTo>
                  <a:pt x="466" y="4"/>
                </a:lnTo>
                <a:lnTo>
                  <a:pt x="455" y="8"/>
                </a:lnTo>
                <a:lnTo>
                  <a:pt x="455" y="8"/>
                </a:lnTo>
                <a:lnTo>
                  <a:pt x="437" y="10"/>
                </a:lnTo>
                <a:lnTo>
                  <a:pt x="412" y="14"/>
                </a:lnTo>
                <a:lnTo>
                  <a:pt x="386" y="19"/>
                </a:lnTo>
                <a:lnTo>
                  <a:pt x="375" y="21"/>
                </a:lnTo>
                <a:lnTo>
                  <a:pt x="366" y="24"/>
                </a:lnTo>
                <a:lnTo>
                  <a:pt x="366" y="24"/>
                </a:lnTo>
                <a:lnTo>
                  <a:pt x="356" y="29"/>
                </a:lnTo>
                <a:lnTo>
                  <a:pt x="345" y="36"/>
                </a:lnTo>
                <a:lnTo>
                  <a:pt x="320" y="54"/>
                </a:lnTo>
                <a:lnTo>
                  <a:pt x="297" y="73"/>
                </a:lnTo>
                <a:lnTo>
                  <a:pt x="288" y="80"/>
                </a:lnTo>
                <a:lnTo>
                  <a:pt x="285" y="85"/>
                </a:lnTo>
                <a:lnTo>
                  <a:pt x="285" y="85"/>
                </a:lnTo>
                <a:lnTo>
                  <a:pt x="280" y="93"/>
                </a:lnTo>
                <a:lnTo>
                  <a:pt x="276" y="100"/>
                </a:lnTo>
                <a:lnTo>
                  <a:pt x="276" y="103"/>
                </a:lnTo>
                <a:lnTo>
                  <a:pt x="276" y="106"/>
                </a:lnTo>
                <a:lnTo>
                  <a:pt x="278" y="108"/>
                </a:lnTo>
                <a:lnTo>
                  <a:pt x="280" y="109"/>
                </a:lnTo>
                <a:lnTo>
                  <a:pt x="280" y="109"/>
                </a:lnTo>
                <a:lnTo>
                  <a:pt x="297" y="113"/>
                </a:lnTo>
                <a:lnTo>
                  <a:pt x="303" y="116"/>
                </a:lnTo>
                <a:lnTo>
                  <a:pt x="304" y="117"/>
                </a:lnTo>
                <a:lnTo>
                  <a:pt x="305" y="118"/>
                </a:lnTo>
                <a:lnTo>
                  <a:pt x="305" y="118"/>
                </a:lnTo>
                <a:lnTo>
                  <a:pt x="305" y="122"/>
                </a:lnTo>
                <a:lnTo>
                  <a:pt x="306" y="126"/>
                </a:lnTo>
                <a:lnTo>
                  <a:pt x="313" y="138"/>
                </a:lnTo>
                <a:lnTo>
                  <a:pt x="313" y="138"/>
                </a:lnTo>
                <a:lnTo>
                  <a:pt x="316" y="142"/>
                </a:lnTo>
                <a:lnTo>
                  <a:pt x="320" y="143"/>
                </a:lnTo>
                <a:lnTo>
                  <a:pt x="323" y="146"/>
                </a:lnTo>
                <a:lnTo>
                  <a:pt x="325" y="148"/>
                </a:lnTo>
                <a:lnTo>
                  <a:pt x="325" y="151"/>
                </a:lnTo>
                <a:lnTo>
                  <a:pt x="325" y="151"/>
                </a:lnTo>
                <a:lnTo>
                  <a:pt x="327" y="163"/>
                </a:lnTo>
                <a:lnTo>
                  <a:pt x="327" y="169"/>
                </a:lnTo>
                <a:lnTo>
                  <a:pt x="329" y="175"/>
                </a:lnTo>
                <a:lnTo>
                  <a:pt x="329" y="175"/>
                </a:lnTo>
                <a:lnTo>
                  <a:pt x="334" y="186"/>
                </a:lnTo>
                <a:lnTo>
                  <a:pt x="337" y="192"/>
                </a:lnTo>
                <a:lnTo>
                  <a:pt x="337" y="192"/>
                </a:lnTo>
                <a:lnTo>
                  <a:pt x="339" y="190"/>
                </a:lnTo>
                <a:lnTo>
                  <a:pt x="345" y="190"/>
                </a:lnTo>
                <a:lnTo>
                  <a:pt x="348" y="192"/>
                </a:lnTo>
                <a:lnTo>
                  <a:pt x="350" y="193"/>
                </a:lnTo>
                <a:lnTo>
                  <a:pt x="352" y="195"/>
                </a:lnTo>
                <a:lnTo>
                  <a:pt x="354" y="199"/>
                </a:lnTo>
                <a:lnTo>
                  <a:pt x="354" y="199"/>
                </a:lnTo>
                <a:lnTo>
                  <a:pt x="354" y="210"/>
                </a:lnTo>
                <a:lnTo>
                  <a:pt x="354" y="221"/>
                </a:lnTo>
                <a:lnTo>
                  <a:pt x="354" y="231"/>
                </a:lnTo>
                <a:lnTo>
                  <a:pt x="354" y="231"/>
                </a:lnTo>
                <a:lnTo>
                  <a:pt x="317" y="288"/>
                </a:lnTo>
                <a:lnTo>
                  <a:pt x="291" y="332"/>
                </a:lnTo>
                <a:lnTo>
                  <a:pt x="281" y="347"/>
                </a:lnTo>
                <a:lnTo>
                  <a:pt x="276" y="358"/>
                </a:lnTo>
                <a:lnTo>
                  <a:pt x="276" y="358"/>
                </a:lnTo>
                <a:lnTo>
                  <a:pt x="274" y="368"/>
                </a:lnTo>
                <a:lnTo>
                  <a:pt x="270" y="385"/>
                </a:lnTo>
                <a:lnTo>
                  <a:pt x="265" y="427"/>
                </a:lnTo>
                <a:lnTo>
                  <a:pt x="261" y="484"/>
                </a:lnTo>
                <a:lnTo>
                  <a:pt x="220" y="501"/>
                </a:lnTo>
                <a:lnTo>
                  <a:pt x="220" y="525"/>
                </a:lnTo>
                <a:lnTo>
                  <a:pt x="220" y="525"/>
                </a:lnTo>
                <a:lnTo>
                  <a:pt x="209" y="531"/>
                </a:lnTo>
                <a:lnTo>
                  <a:pt x="200" y="536"/>
                </a:lnTo>
                <a:lnTo>
                  <a:pt x="197" y="538"/>
                </a:lnTo>
                <a:lnTo>
                  <a:pt x="195" y="541"/>
                </a:lnTo>
                <a:lnTo>
                  <a:pt x="195" y="541"/>
                </a:lnTo>
                <a:lnTo>
                  <a:pt x="188" y="560"/>
                </a:lnTo>
                <a:lnTo>
                  <a:pt x="177" y="599"/>
                </a:lnTo>
                <a:lnTo>
                  <a:pt x="163" y="651"/>
                </a:lnTo>
                <a:lnTo>
                  <a:pt x="163" y="651"/>
                </a:lnTo>
                <a:lnTo>
                  <a:pt x="164" y="652"/>
                </a:lnTo>
                <a:lnTo>
                  <a:pt x="169" y="654"/>
                </a:lnTo>
                <a:lnTo>
                  <a:pt x="171" y="657"/>
                </a:lnTo>
                <a:lnTo>
                  <a:pt x="174" y="660"/>
                </a:lnTo>
                <a:lnTo>
                  <a:pt x="175" y="665"/>
                </a:lnTo>
                <a:lnTo>
                  <a:pt x="175" y="671"/>
                </a:lnTo>
                <a:lnTo>
                  <a:pt x="175" y="671"/>
                </a:lnTo>
                <a:lnTo>
                  <a:pt x="174" y="710"/>
                </a:lnTo>
                <a:lnTo>
                  <a:pt x="175" y="745"/>
                </a:lnTo>
                <a:lnTo>
                  <a:pt x="175" y="745"/>
                </a:lnTo>
                <a:lnTo>
                  <a:pt x="176" y="750"/>
                </a:lnTo>
                <a:lnTo>
                  <a:pt x="177" y="756"/>
                </a:lnTo>
                <a:lnTo>
                  <a:pt x="183" y="767"/>
                </a:lnTo>
                <a:lnTo>
                  <a:pt x="189" y="775"/>
                </a:lnTo>
                <a:lnTo>
                  <a:pt x="195" y="781"/>
                </a:lnTo>
                <a:lnTo>
                  <a:pt x="195" y="781"/>
                </a:lnTo>
                <a:lnTo>
                  <a:pt x="199" y="784"/>
                </a:lnTo>
                <a:lnTo>
                  <a:pt x="206" y="785"/>
                </a:lnTo>
                <a:lnTo>
                  <a:pt x="226" y="787"/>
                </a:lnTo>
                <a:lnTo>
                  <a:pt x="252" y="790"/>
                </a:lnTo>
                <a:lnTo>
                  <a:pt x="252" y="790"/>
                </a:lnTo>
                <a:lnTo>
                  <a:pt x="251" y="804"/>
                </a:lnTo>
                <a:lnTo>
                  <a:pt x="249" y="834"/>
                </a:lnTo>
                <a:lnTo>
                  <a:pt x="247" y="851"/>
                </a:lnTo>
                <a:lnTo>
                  <a:pt x="247" y="867"/>
                </a:lnTo>
                <a:lnTo>
                  <a:pt x="250" y="878"/>
                </a:lnTo>
                <a:lnTo>
                  <a:pt x="250" y="881"/>
                </a:lnTo>
                <a:lnTo>
                  <a:pt x="252" y="883"/>
                </a:lnTo>
                <a:lnTo>
                  <a:pt x="252" y="883"/>
                </a:lnTo>
                <a:lnTo>
                  <a:pt x="256" y="884"/>
                </a:lnTo>
                <a:lnTo>
                  <a:pt x="262" y="883"/>
                </a:lnTo>
                <a:lnTo>
                  <a:pt x="276" y="878"/>
                </a:lnTo>
                <a:lnTo>
                  <a:pt x="287" y="874"/>
                </a:lnTo>
                <a:lnTo>
                  <a:pt x="291" y="873"/>
                </a:lnTo>
                <a:lnTo>
                  <a:pt x="292" y="874"/>
                </a:lnTo>
                <a:lnTo>
                  <a:pt x="292" y="875"/>
                </a:lnTo>
                <a:lnTo>
                  <a:pt x="292" y="875"/>
                </a:lnTo>
                <a:lnTo>
                  <a:pt x="290" y="887"/>
                </a:lnTo>
                <a:lnTo>
                  <a:pt x="285" y="908"/>
                </a:lnTo>
                <a:lnTo>
                  <a:pt x="276" y="936"/>
                </a:lnTo>
                <a:lnTo>
                  <a:pt x="276" y="936"/>
                </a:lnTo>
                <a:lnTo>
                  <a:pt x="253" y="935"/>
                </a:lnTo>
                <a:lnTo>
                  <a:pt x="203" y="931"/>
                </a:lnTo>
                <a:lnTo>
                  <a:pt x="175" y="931"/>
                </a:lnTo>
                <a:lnTo>
                  <a:pt x="151" y="931"/>
                </a:lnTo>
                <a:lnTo>
                  <a:pt x="140" y="932"/>
                </a:lnTo>
                <a:lnTo>
                  <a:pt x="131" y="935"/>
                </a:lnTo>
                <a:lnTo>
                  <a:pt x="125" y="937"/>
                </a:lnTo>
                <a:lnTo>
                  <a:pt x="122" y="941"/>
                </a:lnTo>
                <a:lnTo>
                  <a:pt x="122" y="941"/>
                </a:lnTo>
                <a:lnTo>
                  <a:pt x="119" y="947"/>
                </a:lnTo>
                <a:lnTo>
                  <a:pt x="117" y="958"/>
                </a:lnTo>
                <a:lnTo>
                  <a:pt x="110" y="990"/>
                </a:lnTo>
                <a:lnTo>
                  <a:pt x="102" y="1035"/>
                </a:lnTo>
                <a:lnTo>
                  <a:pt x="96" y="1084"/>
                </a:lnTo>
                <a:lnTo>
                  <a:pt x="90" y="1134"/>
                </a:lnTo>
                <a:lnTo>
                  <a:pt x="85" y="1177"/>
                </a:lnTo>
                <a:lnTo>
                  <a:pt x="83" y="1209"/>
                </a:lnTo>
                <a:lnTo>
                  <a:pt x="84" y="1220"/>
                </a:lnTo>
                <a:lnTo>
                  <a:pt x="85" y="1225"/>
                </a:lnTo>
                <a:lnTo>
                  <a:pt x="85" y="1225"/>
                </a:lnTo>
                <a:lnTo>
                  <a:pt x="89" y="1231"/>
                </a:lnTo>
                <a:lnTo>
                  <a:pt x="95" y="1234"/>
                </a:lnTo>
                <a:lnTo>
                  <a:pt x="101" y="1238"/>
                </a:lnTo>
                <a:lnTo>
                  <a:pt x="107" y="1240"/>
                </a:lnTo>
                <a:lnTo>
                  <a:pt x="117" y="1244"/>
                </a:lnTo>
                <a:lnTo>
                  <a:pt x="122" y="1245"/>
                </a:lnTo>
                <a:lnTo>
                  <a:pt x="122" y="1245"/>
                </a:lnTo>
                <a:lnTo>
                  <a:pt x="95" y="1284"/>
                </a:lnTo>
                <a:lnTo>
                  <a:pt x="76" y="1310"/>
                </a:lnTo>
                <a:lnTo>
                  <a:pt x="69" y="1319"/>
                </a:lnTo>
                <a:lnTo>
                  <a:pt x="65" y="1322"/>
                </a:lnTo>
                <a:lnTo>
                  <a:pt x="65" y="1322"/>
                </a:lnTo>
                <a:lnTo>
                  <a:pt x="59" y="1325"/>
                </a:lnTo>
                <a:lnTo>
                  <a:pt x="49" y="1331"/>
                </a:lnTo>
                <a:lnTo>
                  <a:pt x="24" y="1348"/>
                </a:lnTo>
                <a:lnTo>
                  <a:pt x="24" y="1348"/>
                </a:lnTo>
                <a:lnTo>
                  <a:pt x="13" y="1355"/>
                </a:lnTo>
                <a:lnTo>
                  <a:pt x="7" y="1361"/>
                </a:lnTo>
                <a:lnTo>
                  <a:pt x="5" y="1365"/>
                </a:lnTo>
                <a:lnTo>
                  <a:pt x="2" y="1368"/>
                </a:lnTo>
                <a:lnTo>
                  <a:pt x="0" y="1379"/>
                </a:lnTo>
                <a:lnTo>
                  <a:pt x="0" y="1379"/>
                </a:lnTo>
                <a:lnTo>
                  <a:pt x="0" y="1384"/>
                </a:lnTo>
                <a:lnTo>
                  <a:pt x="2" y="1389"/>
                </a:lnTo>
                <a:lnTo>
                  <a:pt x="8" y="1401"/>
                </a:lnTo>
                <a:lnTo>
                  <a:pt x="19" y="1414"/>
                </a:lnTo>
                <a:lnTo>
                  <a:pt x="31" y="1429"/>
                </a:lnTo>
                <a:lnTo>
                  <a:pt x="46" y="1443"/>
                </a:lnTo>
                <a:lnTo>
                  <a:pt x="59" y="1455"/>
                </a:lnTo>
                <a:lnTo>
                  <a:pt x="71" y="1466"/>
                </a:lnTo>
                <a:lnTo>
                  <a:pt x="81" y="1473"/>
                </a:lnTo>
                <a:lnTo>
                  <a:pt x="81" y="1473"/>
                </a:lnTo>
                <a:lnTo>
                  <a:pt x="95" y="1483"/>
                </a:lnTo>
                <a:lnTo>
                  <a:pt x="108" y="1490"/>
                </a:lnTo>
                <a:lnTo>
                  <a:pt x="116" y="1493"/>
                </a:lnTo>
                <a:lnTo>
                  <a:pt x="124" y="1495"/>
                </a:lnTo>
                <a:lnTo>
                  <a:pt x="134" y="1496"/>
                </a:lnTo>
                <a:lnTo>
                  <a:pt x="146" y="1498"/>
                </a:lnTo>
                <a:lnTo>
                  <a:pt x="146" y="1498"/>
                </a:lnTo>
                <a:lnTo>
                  <a:pt x="171" y="1499"/>
                </a:lnTo>
                <a:lnTo>
                  <a:pt x="192" y="1496"/>
                </a:lnTo>
                <a:lnTo>
                  <a:pt x="199" y="1495"/>
                </a:lnTo>
                <a:lnTo>
                  <a:pt x="205" y="1493"/>
                </a:lnTo>
                <a:lnTo>
                  <a:pt x="210" y="1489"/>
                </a:lnTo>
                <a:lnTo>
                  <a:pt x="211" y="1485"/>
                </a:lnTo>
                <a:lnTo>
                  <a:pt x="211" y="1485"/>
                </a:lnTo>
                <a:lnTo>
                  <a:pt x="212" y="1477"/>
                </a:lnTo>
                <a:lnTo>
                  <a:pt x="212" y="1470"/>
                </a:lnTo>
                <a:lnTo>
                  <a:pt x="211" y="1465"/>
                </a:lnTo>
                <a:lnTo>
                  <a:pt x="210" y="1463"/>
                </a:lnTo>
                <a:lnTo>
                  <a:pt x="207" y="1461"/>
                </a:lnTo>
                <a:lnTo>
                  <a:pt x="207" y="1461"/>
                </a:lnTo>
                <a:lnTo>
                  <a:pt x="194" y="1454"/>
                </a:lnTo>
                <a:lnTo>
                  <a:pt x="186" y="1450"/>
                </a:lnTo>
                <a:lnTo>
                  <a:pt x="178" y="1449"/>
                </a:lnTo>
                <a:lnTo>
                  <a:pt x="178" y="1449"/>
                </a:lnTo>
                <a:lnTo>
                  <a:pt x="169" y="1447"/>
                </a:lnTo>
                <a:lnTo>
                  <a:pt x="157" y="1442"/>
                </a:lnTo>
                <a:lnTo>
                  <a:pt x="142" y="1437"/>
                </a:lnTo>
                <a:lnTo>
                  <a:pt x="142" y="1388"/>
                </a:lnTo>
                <a:lnTo>
                  <a:pt x="142" y="1388"/>
                </a:lnTo>
                <a:lnTo>
                  <a:pt x="169" y="1406"/>
                </a:lnTo>
                <a:lnTo>
                  <a:pt x="187" y="1417"/>
                </a:lnTo>
                <a:lnTo>
                  <a:pt x="193" y="1420"/>
                </a:lnTo>
                <a:lnTo>
                  <a:pt x="195" y="1420"/>
                </a:lnTo>
                <a:lnTo>
                  <a:pt x="195" y="1420"/>
                </a:lnTo>
                <a:lnTo>
                  <a:pt x="211" y="1396"/>
                </a:lnTo>
                <a:lnTo>
                  <a:pt x="247" y="1344"/>
                </a:lnTo>
                <a:lnTo>
                  <a:pt x="300" y="1269"/>
                </a:lnTo>
                <a:lnTo>
                  <a:pt x="300" y="1269"/>
                </a:lnTo>
                <a:lnTo>
                  <a:pt x="316" y="1270"/>
                </a:lnTo>
                <a:lnTo>
                  <a:pt x="350" y="1272"/>
                </a:lnTo>
                <a:lnTo>
                  <a:pt x="369" y="1273"/>
                </a:lnTo>
                <a:lnTo>
                  <a:pt x="387" y="1275"/>
                </a:lnTo>
                <a:lnTo>
                  <a:pt x="402" y="1278"/>
                </a:lnTo>
                <a:lnTo>
                  <a:pt x="407" y="1280"/>
                </a:lnTo>
                <a:lnTo>
                  <a:pt x="410" y="1283"/>
                </a:lnTo>
                <a:lnTo>
                  <a:pt x="410" y="1283"/>
                </a:lnTo>
                <a:lnTo>
                  <a:pt x="415" y="1286"/>
                </a:lnTo>
                <a:lnTo>
                  <a:pt x="420" y="1289"/>
                </a:lnTo>
                <a:lnTo>
                  <a:pt x="430" y="1292"/>
                </a:lnTo>
                <a:lnTo>
                  <a:pt x="438" y="1293"/>
                </a:lnTo>
                <a:lnTo>
                  <a:pt x="447" y="1295"/>
                </a:lnTo>
                <a:lnTo>
                  <a:pt x="447" y="1295"/>
                </a:lnTo>
                <a:lnTo>
                  <a:pt x="488" y="1297"/>
                </a:lnTo>
                <a:lnTo>
                  <a:pt x="520" y="1298"/>
                </a:lnTo>
                <a:lnTo>
                  <a:pt x="520" y="1298"/>
                </a:lnTo>
                <a:lnTo>
                  <a:pt x="521" y="1307"/>
                </a:lnTo>
                <a:lnTo>
                  <a:pt x="524" y="1331"/>
                </a:lnTo>
                <a:lnTo>
                  <a:pt x="524" y="1331"/>
                </a:lnTo>
                <a:lnTo>
                  <a:pt x="526" y="1350"/>
                </a:lnTo>
                <a:lnTo>
                  <a:pt x="531" y="1373"/>
                </a:lnTo>
                <a:lnTo>
                  <a:pt x="534" y="1396"/>
                </a:lnTo>
                <a:lnTo>
                  <a:pt x="534" y="1405"/>
                </a:lnTo>
                <a:lnTo>
                  <a:pt x="532" y="1412"/>
                </a:lnTo>
                <a:lnTo>
                  <a:pt x="532" y="1412"/>
                </a:lnTo>
                <a:lnTo>
                  <a:pt x="529" y="1425"/>
                </a:lnTo>
                <a:lnTo>
                  <a:pt x="526" y="1437"/>
                </a:lnTo>
                <a:lnTo>
                  <a:pt x="524" y="1447"/>
                </a:lnTo>
                <a:lnTo>
                  <a:pt x="524" y="1453"/>
                </a:lnTo>
                <a:lnTo>
                  <a:pt x="524" y="1453"/>
                </a:lnTo>
                <a:lnTo>
                  <a:pt x="532" y="1498"/>
                </a:lnTo>
                <a:lnTo>
                  <a:pt x="532" y="1498"/>
                </a:lnTo>
                <a:lnTo>
                  <a:pt x="534" y="1499"/>
                </a:lnTo>
                <a:lnTo>
                  <a:pt x="535" y="1500"/>
                </a:lnTo>
                <a:lnTo>
                  <a:pt x="542" y="1501"/>
                </a:lnTo>
                <a:lnTo>
                  <a:pt x="560" y="1502"/>
                </a:lnTo>
                <a:lnTo>
                  <a:pt x="589" y="1502"/>
                </a:lnTo>
                <a:lnTo>
                  <a:pt x="589" y="1502"/>
                </a:lnTo>
                <a:lnTo>
                  <a:pt x="639" y="1502"/>
                </a:lnTo>
                <a:lnTo>
                  <a:pt x="677" y="1501"/>
                </a:lnTo>
                <a:lnTo>
                  <a:pt x="694" y="1500"/>
                </a:lnTo>
                <a:lnTo>
                  <a:pt x="707" y="1498"/>
                </a:lnTo>
                <a:lnTo>
                  <a:pt x="707" y="1498"/>
                </a:lnTo>
                <a:lnTo>
                  <a:pt x="720" y="1494"/>
                </a:lnTo>
                <a:lnTo>
                  <a:pt x="733" y="1489"/>
                </a:lnTo>
                <a:lnTo>
                  <a:pt x="749" y="1483"/>
                </a:lnTo>
                <a:lnTo>
                  <a:pt x="763" y="1476"/>
                </a:lnTo>
                <a:lnTo>
                  <a:pt x="778" y="1469"/>
                </a:lnTo>
                <a:lnTo>
                  <a:pt x="788" y="1461"/>
                </a:lnTo>
                <a:lnTo>
                  <a:pt x="796" y="1454"/>
                </a:lnTo>
                <a:lnTo>
                  <a:pt x="797" y="1452"/>
                </a:lnTo>
                <a:lnTo>
                  <a:pt x="797" y="1449"/>
                </a:lnTo>
                <a:lnTo>
                  <a:pt x="797" y="1449"/>
                </a:lnTo>
                <a:lnTo>
                  <a:pt x="794" y="1440"/>
                </a:lnTo>
                <a:lnTo>
                  <a:pt x="791" y="1434"/>
                </a:lnTo>
                <a:lnTo>
                  <a:pt x="788" y="1431"/>
                </a:lnTo>
                <a:lnTo>
                  <a:pt x="786" y="1430"/>
                </a:lnTo>
                <a:lnTo>
                  <a:pt x="781" y="1429"/>
                </a:lnTo>
                <a:lnTo>
                  <a:pt x="776" y="1429"/>
                </a:lnTo>
                <a:lnTo>
                  <a:pt x="776" y="1429"/>
                </a:lnTo>
                <a:lnTo>
                  <a:pt x="758" y="1427"/>
                </a:lnTo>
                <a:lnTo>
                  <a:pt x="732" y="1425"/>
                </a:lnTo>
                <a:lnTo>
                  <a:pt x="732" y="1425"/>
                </a:lnTo>
                <a:lnTo>
                  <a:pt x="722" y="1423"/>
                </a:lnTo>
                <a:lnTo>
                  <a:pt x="714" y="1420"/>
                </a:lnTo>
                <a:lnTo>
                  <a:pt x="698" y="1414"/>
                </a:lnTo>
                <a:lnTo>
                  <a:pt x="688" y="1409"/>
                </a:lnTo>
                <a:lnTo>
                  <a:pt x="685" y="1408"/>
                </a:lnTo>
                <a:lnTo>
                  <a:pt x="683" y="1408"/>
                </a:lnTo>
                <a:lnTo>
                  <a:pt x="683" y="1408"/>
                </a:lnTo>
                <a:lnTo>
                  <a:pt x="681" y="1405"/>
                </a:lnTo>
                <a:lnTo>
                  <a:pt x="676" y="1392"/>
                </a:lnTo>
                <a:lnTo>
                  <a:pt x="664" y="1353"/>
                </a:lnTo>
                <a:lnTo>
                  <a:pt x="651" y="1307"/>
                </a:lnTo>
                <a:lnTo>
                  <a:pt x="642" y="1269"/>
                </a:lnTo>
                <a:lnTo>
                  <a:pt x="642" y="1269"/>
                </a:lnTo>
                <a:lnTo>
                  <a:pt x="635" y="1232"/>
                </a:lnTo>
                <a:lnTo>
                  <a:pt x="634" y="1221"/>
                </a:lnTo>
                <a:lnTo>
                  <a:pt x="634" y="1221"/>
                </a:lnTo>
                <a:lnTo>
                  <a:pt x="618" y="1142"/>
                </a:lnTo>
                <a:lnTo>
                  <a:pt x="606" y="1083"/>
                </a:lnTo>
                <a:lnTo>
                  <a:pt x="598" y="1046"/>
                </a:lnTo>
                <a:lnTo>
                  <a:pt x="598" y="1046"/>
                </a:lnTo>
                <a:lnTo>
                  <a:pt x="578" y="985"/>
                </a:lnTo>
                <a:lnTo>
                  <a:pt x="569" y="954"/>
                </a:lnTo>
                <a:lnTo>
                  <a:pt x="566" y="943"/>
                </a:lnTo>
                <a:lnTo>
                  <a:pt x="565" y="936"/>
                </a:lnTo>
                <a:lnTo>
                  <a:pt x="565" y="936"/>
                </a:lnTo>
                <a:lnTo>
                  <a:pt x="569" y="846"/>
                </a:lnTo>
                <a:lnTo>
                  <a:pt x="573" y="786"/>
                </a:lnTo>
                <a:lnTo>
                  <a:pt x="598" y="786"/>
                </a:lnTo>
                <a:lnTo>
                  <a:pt x="598" y="786"/>
                </a:lnTo>
                <a:lnTo>
                  <a:pt x="599" y="788"/>
                </a:lnTo>
                <a:lnTo>
                  <a:pt x="600" y="793"/>
                </a:lnTo>
                <a:lnTo>
                  <a:pt x="601" y="802"/>
                </a:lnTo>
                <a:lnTo>
                  <a:pt x="601" y="802"/>
                </a:lnTo>
                <a:lnTo>
                  <a:pt x="601" y="814"/>
                </a:lnTo>
                <a:lnTo>
                  <a:pt x="601" y="827"/>
                </a:lnTo>
                <a:lnTo>
                  <a:pt x="601" y="838"/>
                </a:lnTo>
                <a:lnTo>
                  <a:pt x="604" y="842"/>
                </a:lnTo>
                <a:lnTo>
                  <a:pt x="606" y="843"/>
                </a:lnTo>
                <a:lnTo>
                  <a:pt x="606" y="843"/>
                </a:lnTo>
                <a:lnTo>
                  <a:pt x="608" y="842"/>
                </a:lnTo>
                <a:lnTo>
                  <a:pt x="612" y="840"/>
                </a:lnTo>
                <a:lnTo>
                  <a:pt x="617" y="837"/>
                </a:lnTo>
                <a:lnTo>
                  <a:pt x="622" y="831"/>
                </a:lnTo>
                <a:lnTo>
                  <a:pt x="622" y="831"/>
                </a:lnTo>
                <a:lnTo>
                  <a:pt x="623" y="831"/>
                </a:lnTo>
                <a:lnTo>
                  <a:pt x="625" y="832"/>
                </a:lnTo>
                <a:lnTo>
                  <a:pt x="631" y="831"/>
                </a:lnTo>
                <a:lnTo>
                  <a:pt x="634" y="829"/>
                </a:lnTo>
                <a:lnTo>
                  <a:pt x="639" y="826"/>
                </a:lnTo>
                <a:lnTo>
                  <a:pt x="639" y="826"/>
                </a:lnTo>
                <a:lnTo>
                  <a:pt x="645" y="819"/>
                </a:lnTo>
                <a:lnTo>
                  <a:pt x="650" y="813"/>
                </a:lnTo>
                <a:lnTo>
                  <a:pt x="653" y="807"/>
                </a:lnTo>
                <a:lnTo>
                  <a:pt x="654" y="802"/>
                </a:lnTo>
                <a:lnTo>
                  <a:pt x="654" y="802"/>
                </a:lnTo>
                <a:lnTo>
                  <a:pt x="656" y="792"/>
                </a:lnTo>
                <a:lnTo>
                  <a:pt x="654" y="778"/>
                </a:lnTo>
                <a:lnTo>
                  <a:pt x="654" y="757"/>
                </a:lnTo>
                <a:lnTo>
                  <a:pt x="663" y="745"/>
                </a:lnTo>
                <a:lnTo>
                  <a:pt x="594" y="578"/>
                </a:lnTo>
                <a:lnTo>
                  <a:pt x="512" y="443"/>
                </a:lnTo>
                <a:lnTo>
                  <a:pt x="512" y="443"/>
                </a:lnTo>
                <a:lnTo>
                  <a:pt x="508" y="416"/>
                </a:lnTo>
                <a:lnTo>
                  <a:pt x="506" y="395"/>
                </a:lnTo>
                <a:lnTo>
                  <a:pt x="503" y="379"/>
                </a:lnTo>
                <a:lnTo>
                  <a:pt x="503" y="379"/>
                </a:lnTo>
                <a:lnTo>
                  <a:pt x="502" y="361"/>
                </a:lnTo>
                <a:lnTo>
                  <a:pt x="500" y="333"/>
                </a:lnTo>
                <a:lnTo>
                  <a:pt x="496" y="306"/>
                </a:lnTo>
                <a:lnTo>
                  <a:pt x="496" y="288"/>
                </a:lnTo>
                <a:lnTo>
                  <a:pt x="496" y="288"/>
                </a:lnTo>
                <a:lnTo>
                  <a:pt x="496" y="281"/>
                </a:lnTo>
                <a:lnTo>
                  <a:pt x="496" y="276"/>
                </a:lnTo>
                <a:lnTo>
                  <a:pt x="491" y="264"/>
                </a:lnTo>
                <a:lnTo>
                  <a:pt x="491" y="264"/>
                </a:lnTo>
                <a:lnTo>
                  <a:pt x="488" y="256"/>
                </a:lnTo>
                <a:lnTo>
                  <a:pt x="482" y="250"/>
                </a:lnTo>
                <a:lnTo>
                  <a:pt x="476" y="244"/>
                </a:lnTo>
                <a:lnTo>
                  <a:pt x="496" y="224"/>
                </a:lnTo>
                <a:lnTo>
                  <a:pt x="500" y="216"/>
                </a:lnTo>
                <a:lnTo>
                  <a:pt x="500" y="216"/>
                </a:lnTo>
                <a:lnTo>
                  <a:pt x="503" y="212"/>
                </a:lnTo>
                <a:lnTo>
                  <a:pt x="507" y="210"/>
                </a:lnTo>
                <a:lnTo>
                  <a:pt x="508" y="207"/>
                </a:lnTo>
                <a:lnTo>
                  <a:pt x="508" y="207"/>
                </a:lnTo>
                <a:lnTo>
                  <a:pt x="506" y="196"/>
                </a:lnTo>
                <a:lnTo>
                  <a:pt x="503" y="187"/>
                </a:lnTo>
                <a:lnTo>
                  <a:pt x="503" y="187"/>
                </a:lnTo>
                <a:lnTo>
                  <a:pt x="505" y="183"/>
                </a:lnTo>
                <a:lnTo>
                  <a:pt x="506" y="181"/>
                </a:lnTo>
                <a:lnTo>
                  <a:pt x="508" y="178"/>
                </a:lnTo>
                <a:lnTo>
                  <a:pt x="508" y="178"/>
                </a:lnTo>
                <a:lnTo>
                  <a:pt x="509" y="178"/>
                </a:lnTo>
                <a:lnTo>
                  <a:pt x="509" y="176"/>
                </a:lnTo>
                <a:lnTo>
                  <a:pt x="507" y="172"/>
                </a:lnTo>
                <a:lnTo>
                  <a:pt x="503" y="166"/>
                </a:lnTo>
                <a:lnTo>
                  <a:pt x="517" y="159"/>
                </a:lnTo>
                <a:lnTo>
                  <a:pt x="517" y="159"/>
                </a:lnTo>
                <a:lnTo>
                  <a:pt x="512" y="159"/>
                </a:lnTo>
                <a:lnTo>
                  <a:pt x="508" y="159"/>
                </a:lnTo>
                <a:lnTo>
                  <a:pt x="505" y="158"/>
                </a:lnTo>
                <a:lnTo>
                  <a:pt x="500" y="155"/>
                </a:lnTo>
                <a:lnTo>
                  <a:pt x="496" y="151"/>
                </a:lnTo>
                <a:lnTo>
                  <a:pt x="492" y="143"/>
                </a:lnTo>
                <a:lnTo>
                  <a:pt x="491" y="134"/>
                </a:lnTo>
                <a:lnTo>
                  <a:pt x="491" y="97"/>
                </a:lnTo>
                <a:lnTo>
                  <a:pt x="491" y="97"/>
                </a:lnTo>
                <a:lnTo>
                  <a:pt x="512" y="95"/>
                </a:lnTo>
                <a:lnTo>
                  <a:pt x="526" y="93"/>
                </a:lnTo>
                <a:lnTo>
                  <a:pt x="531" y="91"/>
                </a:lnTo>
                <a:lnTo>
                  <a:pt x="532" y="89"/>
                </a:lnTo>
                <a:lnTo>
                  <a:pt x="532" y="89"/>
                </a:lnTo>
                <a:lnTo>
                  <a:pt x="532" y="88"/>
                </a:lnTo>
                <a:lnTo>
                  <a:pt x="531" y="87"/>
                </a:lnTo>
                <a:lnTo>
                  <a:pt x="526" y="83"/>
                </a:lnTo>
                <a:lnTo>
                  <a:pt x="519" y="79"/>
                </a:lnTo>
                <a:lnTo>
                  <a:pt x="512" y="77"/>
                </a:lnTo>
                <a:lnTo>
                  <a:pt x="512" y="77"/>
                </a:lnTo>
                <a:lnTo>
                  <a:pt x="506" y="74"/>
                </a:lnTo>
                <a:lnTo>
                  <a:pt x="501" y="70"/>
                </a:lnTo>
                <a:lnTo>
                  <a:pt x="496" y="65"/>
                </a:lnTo>
                <a:lnTo>
                  <a:pt x="496" y="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1">
            <a:extLst>
              <a:ext uri="{FF2B5EF4-FFF2-40B4-BE49-F238E27FC236}">
                <a16:creationId xmlns:a16="http://schemas.microsoft.com/office/drawing/2014/main" id="{AFB9CE21-3D1F-439C-9DE5-513F36892219}"/>
              </a:ext>
            </a:extLst>
          </p:cNvPr>
          <p:cNvSpPr>
            <a:spLocks noEditPoints="1"/>
          </p:cNvSpPr>
          <p:nvPr/>
        </p:nvSpPr>
        <p:spPr bwMode="auto">
          <a:xfrm>
            <a:off x="2644037" y="823564"/>
            <a:ext cx="1107309" cy="1675366"/>
          </a:xfrm>
          <a:custGeom>
            <a:avLst/>
            <a:gdLst>
              <a:gd name="T0" fmla="*/ 222 w 961"/>
              <a:gd name="T1" fmla="*/ 1441 h 1454"/>
              <a:gd name="T2" fmla="*/ 304 w 961"/>
              <a:gd name="T3" fmla="*/ 1442 h 1454"/>
              <a:gd name="T4" fmla="*/ 329 w 961"/>
              <a:gd name="T5" fmla="*/ 1415 h 1454"/>
              <a:gd name="T6" fmla="*/ 275 w 961"/>
              <a:gd name="T7" fmla="*/ 1401 h 1454"/>
              <a:gd name="T8" fmla="*/ 292 w 961"/>
              <a:gd name="T9" fmla="*/ 1319 h 1454"/>
              <a:gd name="T10" fmla="*/ 331 w 961"/>
              <a:gd name="T11" fmla="*/ 1144 h 1454"/>
              <a:gd name="T12" fmla="*/ 402 w 961"/>
              <a:gd name="T13" fmla="*/ 1054 h 1454"/>
              <a:gd name="T14" fmla="*/ 478 w 961"/>
              <a:gd name="T15" fmla="*/ 1002 h 1454"/>
              <a:gd name="T16" fmla="*/ 598 w 961"/>
              <a:gd name="T17" fmla="*/ 1278 h 1454"/>
              <a:gd name="T18" fmla="*/ 617 w 961"/>
              <a:gd name="T19" fmla="*/ 1348 h 1454"/>
              <a:gd name="T20" fmla="*/ 655 w 961"/>
              <a:gd name="T21" fmla="*/ 1409 h 1454"/>
              <a:gd name="T22" fmla="*/ 667 w 961"/>
              <a:gd name="T23" fmla="*/ 1368 h 1454"/>
              <a:gd name="T24" fmla="*/ 714 w 961"/>
              <a:gd name="T25" fmla="*/ 1380 h 1454"/>
              <a:gd name="T26" fmla="*/ 817 w 961"/>
              <a:gd name="T27" fmla="*/ 1369 h 1454"/>
              <a:gd name="T28" fmla="*/ 815 w 961"/>
              <a:gd name="T29" fmla="*/ 1349 h 1454"/>
              <a:gd name="T30" fmla="*/ 753 w 961"/>
              <a:gd name="T31" fmla="*/ 1324 h 1454"/>
              <a:gd name="T32" fmla="*/ 778 w 961"/>
              <a:gd name="T33" fmla="*/ 1302 h 1454"/>
              <a:gd name="T34" fmla="*/ 711 w 961"/>
              <a:gd name="T35" fmla="*/ 1173 h 1454"/>
              <a:gd name="T36" fmla="*/ 533 w 961"/>
              <a:gd name="T37" fmla="*/ 755 h 1454"/>
              <a:gd name="T38" fmla="*/ 533 w 961"/>
              <a:gd name="T39" fmla="*/ 681 h 1454"/>
              <a:gd name="T40" fmla="*/ 523 w 961"/>
              <a:gd name="T41" fmla="*/ 595 h 1454"/>
              <a:gd name="T42" fmla="*/ 763 w 961"/>
              <a:gd name="T43" fmla="*/ 643 h 1454"/>
              <a:gd name="T44" fmla="*/ 813 w 961"/>
              <a:gd name="T45" fmla="*/ 646 h 1454"/>
              <a:gd name="T46" fmla="*/ 846 w 961"/>
              <a:gd name="T47" fmla="*/ 658 h 1454"/>
              <a:gd name="T48" fmla="*/ 896 w 961"/>
              <a:gd name="T49" fmla="*/ 682 h 1454"/>
              <a:gd name="T50" fmla="*/ 943 w 961"/>
              <a:gd name="T51" fmla="*/ 682 h 1454"/>
              <a:gd name="T52" fmla="*/ 943 w 961"/>
              <a:gd name="T53" fmla="*/ 674 h 1454"/>
              <a:gd name="T54" fmla="*/ 957 w 961"/>
              <a:gd name="T55" fmla="*/ 646 h 1454"/>
              <a:gd name="T56" fmla="*/ 890 w 961"/>
              <a:gd name="T57" fmla="*/ 613 h 1454"/>
              <a:gd name="T58" fmla="*/ 655 w 961"/>
              <a:gd name="T59" fmla="*/ 490 h 1454"/>
              <a:gd name="T60" fmla="*/ 585 w 961"/>
              <a:gd name="T61" fmla="*/ 347 h 1454"/>
              <a:gd name="T62" fmla="*/ 569 w 961"/>
              <a:gd name="T63" fmla="*/ 236 h 1454"/>
              <a:gd name="T64" fmla="*/ 643 w 961"/>
              <a:gd name="T65" fmla="*/ 212 h 1454"/>
              <a:gd name="T66" fmla="*/ 676 w 961"/>
              <a:gd name="T67" fmla="*/ 153 h 1454"/>
              <a:gd name="T68" fmla="*/ 661 w 961"/>
              <a:gd name="T69" fmla="*/ 119 h 1454"/>
              <a:gd name="T70" fmla="*/ 707 w 961"/>
              <a:gd name="T71" fmla="*/ 85 h 1454"/>
              <a:gd name="T72" fmla="*/ 667 w 961"/>
              <a:gd name="T73" fmla="*/ 70 h 1454"/>
              <a:gd name="T74" fmla="*/ 620 w 961"/>
              <a:gd name="T75" fmla="*/ 8 h 1454"/>
              <a:gd name="T76" fmla="*/ 535 w 961"/>
              <a:gd name="T77" fmla="*/ 6 h 1454"/>
              <a:gd name="T78" fmla="*/ 486 w 961"/>
              <a:gd name="T79" fmla="*/ 59 h 1454"/>
              <a:gd name="T80" fmla="*/ 465 w 961"/>
              <a:gd name="T81" fmla="*/ 89 h 1454"/>
              <a:gd name="T82" fmla="*/ 486 w 961"/>
              <a:gd name="T83" fmla="*/ 122 h 1454"/>
              <a:gd name="T84" fmla="*/ 426 w 961"/>
              <a:gd name="T85" fmla="*/ 192 h 1454"/>
              <a:gd name="T86" fmla="*/ 353 w 961"/>
              <a:gd name="T87" fmla="*/ 236 h 1454"/>
              <a:gd name="T88" fmla="*/ 104 w 961"/>
              <a:gd name="T89" fmla="*/ 425 h 1454"/>
              <a:gd name="T90" fmla="*/ 3 w 961"/>
              <a:gd name="T91" fmla="*/ 518 h 1454"/>
              <a:gd name="T92" fmla="*/ 25 w 961"/>
              <a:gd name="T93" fmla="*/ 575 h 1454"/>
              <a:gd name="T94" fmla="*/ 126 w 961"/>
              <a:gd name="T95" fmla="*/ 681 h 1454"/>
              <a:gd name="T96" fmla="*/ 195 w 961"/>
              <a:gd name="T97" fmla="*/ 741 h 1454"/>
              <a:gd name="T98" fmla="*/ 317 w 961"/>
              <a:gd name="T99" fmla="*/ 785 h 1454"/>
              <a:gd name="T100" fmla="*/ 233 w 961"/>
              <a:gd name="T101" fmla="*/ 1038 h 1454"/>
              <a:gd name="T102" fmla="*/ 143 w 961"/>
              <a:gd name="T103" fmla="*/ 1281 h 1454"/>
              <a:gd name="T104" fmla="*/ 115 w 961"/>
              <a:gd name="T105" fmla="*/ 1339 h 1454"/>
              <a:gd name="T106" fmla="*/ 373 w 961"/>
              <a:gd name="T107" fmla="*/ 250 h 1454"/>
              <a:gd name="T108" fmla="*/ 337 w 961"/>
              <a:gd name="T109" fmla="*/ 367 h 1454"/>
              <a:gd name="T110" fmla="*/ 271 w 961"/>
              <a:gd name="T111" fmla="*/ 347 h 1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61" h="1454">
                <a:moveTo>
                  <a:pt x="125" y="1450"/>
                </a:moveTo>
                <a:lnTo>
                  <a:pt x="133" y="1454"/>
                </a:lnTo>
                <a:lnTo>
                  <a:pt x="141" y="1454"/>
                </a:lnTo>
                <a:lnTo>
                  <a:pt x="149" y="1389"/>
                </a:lnTo>
                <a:lnTo>
                  <a:pt x="166" y="1397"/>
                </a:lnTo>
                <a:lnTo>
                  <a:pt x="166" y="1397"/>
                </a:lnTo>
                <a:lnTo>
                  <a:pt x="198" y="1423"/>
                </a:lnTo>
                <a:lnTo>
                  <a:pt x="222" y="1441"/>
                </a:lnTo>
                <a:lnTo>
                  <a:pt x="232" y="1447"/>
                </a:lnTo>
                <a:lnTo>
                  <a:pt x="239" y="1450"/>
                </a:lnTo>
                <a:lnTo>
                  <a:pt x="239" y="1450"/>
                </a:lnTo>
                <a:lnTo>
                  <a:pt x="251" y="1450"/>
                </a:lnTo>
                <a:lnTo>
                  <a:pt x="268" y="1450"/>
                </a:lnTo>
                <a:lnTo>
                  <a:pt x="288" y="1447"/>
                </a:lnTo>
                <a:lnTo>
                  <a:pt x="296" y="1444"/>
                </a:lnTo>
                <a:lnTo>
                  <a:pt x="304" y="1442"/>
                </a:lnTo>
                <a:lnTo>
                  <a:pt x="304" y="1442"/>
                </a:lnTo>
                <a:lnTo>
                  <a:pt x="311" y="1438"/>
                </a:lnTo>
                <a:lnTo>
                  <a:pt x="315" y="1435"/>
                </a:lnTo>
                <a:lnTo>
                  <a:pt x="323" y="1429"/>
                </a:lnTo>
                <a:lnTo>
                  <a:pt x="326" y="1423"/>
                </a:lnTo>
                <a:lnTo>
                  <a:pt x="329" y="1418"/>
                </a:lnTo>
                <a:lnTo>
                  <a:pt x="329" y="1418"/>
                </a:lnTo>
                <a:lnTo>
                  <a:pt x="329" y="1415"/>
                </a:lnTo>
                <a:lnTo>
                  <a:pt x="327" y="1414"/>
                </a:lnTo>
                <a:lnTo>
                  <a:pt x="323" y="1412"/>
                </a:lnTo>
                <a:lnTo>
                  <a:pt x="317" y="1409"/>
                </a:lnTo>
                <a:lnTo>
                  <a:pt x="308" y="1409"/>
                </a:lnTo>
                <a:lnTo>
                  <a:pt x="308" y="1409"/>
                </a:lnTo>
                <a:lnTo>
                  <a:pt x="297" y="1408"/>
                </a:lnTo>
                <a:lnTo>
                  <a:pt x="285" y="1405"/>
                </a:lnTo>
                <a:lnTo>
                  <a:pt x="275" y="1401"/>
                </a:lnTo>
                <a:lnTo>
                  <a:pt x="273" y="1398"/>
                </a:lnTo>
                <a:lnTo>
                  <a:pt x="272" y="1397"/>
                </a:lnTo>
                <a:lnTo>
                  <a:pt x="272" y="1368"/>
                </a:lnTo>
                <a:lnTo>
                  <a:pt x="272" y="1368"/>
                </a:lnTo>
                <a:lnTo>
                  <a:pt x="288" y="1348"/>
                </a:lnTo>
                <a:lnTo>
                  <a:pt x="288" y="1348"/>
                </a:lnTo>
                <a:lnTo>
                  <a:pt x="290" y="1339"/>
                </a:lnTo>
                <a:lnTo>
                  <a:pt x="292" y="1319"/>
                </a:lnTo>
                <a:lnTo>
                  <a:pt x="298" y="1261"/>
                </a:lnTo>
                <a:lnTo>
                  <a:pt x="304" y="1202"/>
                </a:lnTo>
                <a:lnTo>
                  <a:pt x="308" y="1173"/>
                </a:lnTo>
                <a:lnTo>
                  <a:pt x="308" y="1173"/>
                </a:lnTo>
                <a:lnTo>
                  <a:pt x="313" y="1167"/>
                </a:lnTo>
                <a:lnTo>
                  <a:pt x="320" y="1158"/>
                </a:lnTo>
                <a:lnTo>
                  <a:pt x="327" y="1148"/>
                </a:lnTo>
                <a:lnTo>
                  <a:pt x="331" y="1144"/>
                </a:lnTo>
                <a:lnTo>
                  <a:pt x="332" y="1140"/>
                </a:lnTo>
                <a:lnTo>
                  <a:pt x="332" y="1140"/>
                </a:lnTo>
                <a:lnTo>
                  <a:pt x="336" y="1133"/>
                </a:lnTo>
                <a:lnTo>
                  <a:pt x="343" y="1123"/>
                </a:lnTo>
                <a:lnTo>
                  <a:pt x="366" y="1098"/>
                </a:lnTo>
                <a:lnTo>
                  <a:pt x="388" y="1072"/>
                </a:lnTo>
                <a:lnTo>
                  <a:pt x="397" y="1061"/>
                </a:lnTo>
                <a:lnTo>
                  <a:pt x="402" y="1054"/>
                </a:lnTo>
                <a:lnTo>
                  <a:pt x="402" y="1054"/>
                </a:lnTo>
                <a:lnTo>
                  <a:pt x="428" y="989"/>
                </a:lnTo>
                <a:lnTo>
                  <a:pt x="443" y="953"/>
                </a:lnTo>
                <a:lnTo>
                  <a:pt x="448" y="942"/>
                </a:lnTo>
                <a:lnTo>
                  <a:pt x="449" y="939"/>
                </a:lnTo>
                <a:lnTo>
                  <a:pt x="451" y="939"/>
                </a:lnTo>
                <a:lnTo>
                  <a:pt x="451" y="939"/>
                </a:lnTo>
                <a:lnTo>
                  <a:pt x="478" y="1002"/>
                </a:lnTo>
                <a:lnTo>
                  <a:pt x="499" y="1051"/>
                </a:lnTo>
                <a:lnTo>
                  <a:pt x="516" y="1090"/>
                </a:lnTo>
                <a:lnTo>
                  <a:pt x="516" y="1090"/>
                </a:lnTo>
                <a:lnTo>
                  <a:pt x="524" y="1111"/>
                </a:lnTo>
                <a:lnTo>
                  <a:pt x="535" y="1138"/>
                </a:lnTo>
                <a:lnTo>
                  <a:pt x="564" y="1202"/>
                </a:lnTo>
                <a:lnTo>
                  <a:pt x="589" y="1258"/>
                </a:lnTo>
                <a:lnTo>
                  <a:pt x="598" y="1278"/>
                </a:lnTo>
                <a:lnTo>
                  <a:pt x="602" y="1286"/>
                </a:lnTo>
                <a:lnTo>
                  <a:pt x="602" y="1286"/>
                </a:lnTo>
                <a:lnTo>
                  <a:pt x="603" y="1295"/>
                </a:lnTo>
                <a:lnTo>
                  <a:pt x="608" y="1308"/>
                </a:lnTo>
                <a:lnTo>
                  <a:pt x="614" y="1324"/>
                </a:lnTo>
                <a:lnTo>
                  <a:pt x="614" y="1324"/>
                </a:lnTo>
                <a:lnTo>
                  <a:pt x="616" y="1333"/>
                </a:lnTo>
                <a:lnTo>
                  <a:pt x="617" y="1348"/>
                </a:lnTo>
                <a:lnTo>
                  <a:pt x="617" y="1348"/>
                </a:lnTo>
                <a:lnTo>
                  <a:pt x="618" y="1351"/>
                </a:lnTo>
                <a:lnTo>
                  <a:pt x="621" y="1355"/>
                </a:lnTo>
                <a:lnTo>
                  <a:pt x="627" y="1362"/>
                </a:lnTo>
                <a:lnTo>
                  <a:pt x="634" y="1371"/>
                </a:lnTo>
                <a:lnTo>
                  <a:pt x="638" y="1377"/>
                </a:lnTo>
                <a:lnTo>
                  <a:pt x="655" y="1409"/>
                </a:lnTo>
                <a:lnTo>
                  <a:pt x="655" y="1409"/>
                </a:lnTo>
                <a:lnTo>
                  <a:pt x="662" y="1408"/>
                </a:lnTo>
                <a:lnTo>
                  <a:pt x="668" y="1407"/>
                </a:lnTo>
                <a:lnTo>
                  <a:pt x="670" y="1405"/>
                </a:lnTo>
                <a:lnTo>
                  <a:pt x="670" y="1405"/>
                </a:lnTo>
                <a:lnTo>
                  <a:pt x="670" y="1398"/>
                </a:lnTo>
                <a:lnTo>
                  <a:pt x="669" y="1385"/>
                </a:lnTo>
                <a:lnTo>
                  <a:pt x="667" y="1368"/>
                </a:lnTo>
                <a:lnTo>
                  <a:pt x="667" y="1368"/>
                </a:lnTo>
                <a:lnTo>
                  <a:pt x="676" y="1372"/>
                </a:lnTo>
                <a:lnTo>
                  <a:pt x="682" y="1374"/>
                </a:lnTo>
                <a:lnTo>
                  <a:pt x="687" y="1377"/>
                </a:lnTo>
                <a:lnTo>
                  <a:pt x="687" y="1377"/>
                </a:lnTo>
                <a:lnTo>
                  <a:pt x="689" y="1378"/>
                </a:lnTo>
                <a:lnTo>
                  <a:pt x="692" y="1378"/>
                </a:lnTo>
                <a:lnTo>
                  <a:pt x="702" y="1380"/>
                </a:lnTo>
                <a:lnTo>
                  <a:pt x="714" y="1380"/>
                </a:lnTo>
                <a:lnTo>
                  <a:pt x="724" y="1380"/>
                </a:lnTo>
                <a:lnTo>
                  <a:pt x="724" y="1380"/>
                </a:lnTo>
                <a:lnTo>
                  <a:pt x="755" y="1378"/>
                </a:lnTo>
                <a:lnTo>
                  <a:pt x="797" y="1377"/>
                </a:lnTo>
                <a:lnTo>
                  <a:pt x="797" y="1377"/>
                </a:lnTo>
                <a:lnTo>
                  <a:pt x="804" y="1376"/>
                </a:lnTo>
                <a:lnTo>
                  <a:pt x="812" y="1373"/>
                </a:lnTo>
                <a:lnTo>
                  <a:pt x="817" y="1369"/>
                </a:lnTo>
                <a:lnTo>
                  <a:pt x="820" y="1366"/>
                </a:lnTo>
                <a:lnTo>
                  <a:pt x="826" y="1357"/>
                </a:lnTo>
                <a:lnTo>
                  <a:pt x="830" y="1351"/>
                </a:lnTo>
                <a:lnTo>
                  <a:pt x="830" y="1351"/>
                </a:lnTo>
                <a:lnTo>
                  <a:pt x="830" y="1351"/>
                </a:lnTo>
                <a:lnTo>
                  <a:pt x="829" y="1350"/>
                </a:lnTo>
                <a:lnTo>
                  <a:pt x="826" y="1349"/>
                </a:lnTo>
                <a:lnTo>
                  <a:pt x="815" y="1349"/>
                </a:lnTo>
                <a:lnTo>
                  <a:pt x="802" y="1348"/>
                </a:lnTo>
                <a:lnTo>
                  <a:pt x="792" y="1348"/>
                </a:lnTo>
                <a:lnTo>
                  <a:pt x="792" y="1348"/>
                </a:lnTo>
                <a:lnTo>
                  <a:pt x="789" y="1347"/>
                </a:lnTo>
                <a:lnTo>
                  <a:pt x="783" y="1343"/>
                </a:lnTo>
                <a:lnTo>
                  <a:pt x="769" y="1336"/>
                </a:lnTo>
                <a:lnTo>
                  <a:pt x="753" y="1324"/>
                </a:lnTo>
                <a:lnTo>
                  <a:pt x="753" y="1324"/>
                </a:lnTo>
                <a:lnTo>
                  <a:pt x="756" y="1319"/>
                </a:lnTo>
                <a:lnTo>
                  <a:pt x="763" y="1315"/>
                </a:lnTo>
                <a:lnTo>
                  <a:pt x="772" y="1311"/>
                </a:lnTo>
                <a:lnTo>
                  <a:pt x="772" y="1311"/>
                </a:lnTo>
                <a:lnTo>
                  <a:pt x="777" y="1309"/>
                </a:lnTo>
                <a:lnTo>
                  <a:pt x="779" y="1307"/>
                </a:lnTo>
                <a:lnTo>
                  <a:pt x="779" y="1304"/>
                </a:lnTo>
                <a:lnTo>
                  <a:pt x="778" y="1302"/>
                </a:lnTo>
                <a:lnTo>
                  <a:pt x="775" y="1298"/>
                </a:lnTo>
                <a:lnTo>
                  <a:pt x="772" y="1295"/>
                </a:lnTo>
                <a:lnTo>
                  <a:pt x="772" y="1295"/>
                </a:lnTo>
                <a:lnTo>
                  <a:pt x="743" y="1239"/>
                </a:lnTo>
                <a:lnTo>
                  <a:pt x="722" y="1199"/>
                </a:lnTo>
                <a:lnTo>
                  <a:pt x="715" y="1183"/>
                </a:lnTo>
                <a:lnTo>
                  <a:pt x="711" y="1173"/>
                </a:lnTo>
                <a:lnTo>
                  <a:pt x="711" y="1173"/>
                </a:lnTo>
                <a:lnTo>
                  <a:pt x="709" y="1164"/>
                </a:lnTo>
                <a:lnTo>
                  <a:pt x="703" y="1150"/>
                </a:lnTo>
                <a:lnTo>
                  <a:pt x="684" y="1104"/>
                </a:lnTo>
                <a:lnTo>
                  <a:pt x="625" y="972"/>
                </a:lnTo>
                <a:lnTo>
                  <a:pt x="540" y="788"/>
                </a:lnTo>
                <a:lnTo>
                  <a:pt x="540" y="788"/>
                </a:lnTo>
                <a:lnTo>
                  <a:pt x="535" y="770"/>
                </a:lnTo>
                <a:lnTo>
                  <a:pt x="533" y="755"/>
                </a:lnTo>
                <a:lnTo>
                  <a:pt x="532" y="746"/>
                </a:lnTo>
                <a:lnTo>
                  <a:pt x="532" y="739"/>
                </a:lnTo>
                <a:lnTo>
                  <a:pt x="532" y="739"/>
                </a:lnTo>
                <a:lnTo>
                  <a:pt x="533" y="718"/>
                </a:lnTo>
                <a:lnTo>
                  <a:pt x="532" y="706"/>
                </a:lnTo>
                <a:lnTo>
                  <a:pt x="532" y="706"/>
                </a:lnTo>
                <a:lnTo>
                  <a:pt x="533" y="691"/>
                </a:lnTo>
                <a:lnTo>
                  <a:pt x="533" y="681"/>
                </a:lnTo>
                <a:lnTo>
                  <a:pt x="532" y="674"/>
                </a:lnTo>
                <a:lnTo>
                  <a:pt x="532" y="674"/>
                </a:lnTo>
                <a:lnTo>
                  <a:pt x="529" y="663"/>
                </a:lnTo>
                <a:lnTo>
                  <a:pt x="525" y="646"/>
                </a:lnTo>
                <a:lnTo>
                  <a:pt x="519" y="617"/>
                </a:lnTo>
                <a:lnTo>
                  <a:pt x="519" y="617"/>
                </a:lnTo>
                <a:lnTo>
                  <a:pt x="521" y="610"/>
                </a:lnTo>
                <a:lnTo>
                  <a:pt x="523" y="595"/>
                </a:lnTo>
                <a:lnTo>
                  <a:pt x="532" y="554"/>
                </a:lnTo>
                <a:lnTo>
                  <a:pt x="545" y="498"/>
                </a:lnTo>
                <a:lnTo>
                  <a:pt x="573" y="523"/>
                </a:lnTo>
                <a:lnTo>
                  <a:pt x="573" y="523"/>
                </a:lnTo>
                <a:lnTo>
                  <a:pt x="664" y="583"/>
                </a:lnTo>
                <a:lnTo>
                  <a:pt x="731" y="624"/>
                </a:lnTo>
                <a:lnTo>
                  <a:pt x="755" y="639"/>
                </a:lnTo>
                <a:lnTo>
                  <a:pt x="763" y="643"/>
                </a:lnTo>
                <a:lnTo>
                  <a:pt x="768" y="646"/>
                </a:lnTo>
                <a:lnTo>
                  <a:pt x="768" y="646"/>
                </a:lnTo>
                <a:lnTo>
                  <a:pt x="783" y="647"/>
                </a:lnTo>
                <a:lnTo>
                  <a:pt x="797" y="648"/>
                </a:lnTo>
                <a:lnTo>
                  <a:pt x="808" y="647"/>
                </a:lnTo>
                <a:lnTo>
                  <a:pt x="812" y="646"/>
                </a:lnTo>
                <a:lnTo>
                  <a:pt x="813" y="646"/>
                </a:lnTo>
                <a:lnTo>
                  <a:pt x="813" y="646"/>
                </a:lnTo>
                <a:lnTo>
                  <a:pt x="814" y="645"/>
                </a:lnTo>
                <a:lnTo>
                  <a:pt x="815" y="645"/>
                </a:lnTo>
                <a:lnTo>
                  <a:pt x="819" y="645"/>
                </a:lnTo>
                <a:lnTo>
                  <a:pt x="825" y="646"/>
                </a:lnTo>
                <a:lnTo>
                  <a:pt x="825" y="646"/>
                </a:lnTo>
                <a:lnTo>
                  <a:pt x="833" y="649"/>
                </a:lnTo>
                <a:lnTo>
                  <a:pt x="846" y="658"/>
                </a:lnTo>
                <a:lnTo>
                  <a:pt x="846" y="658"/>
                </a:lnTo>
                <a:lnTo>
                  <a:pt x="854" y="663"/>
                </a:lnTo>
                <a:lnTo>
                  <a:pt x="867" y="669"/>
                </a:lnTo>
                <a:lnTo>
                  <a:pt x="879" y="674"/>
                </a:lnTo>
                <a:lnTo>
                  <a:pt x="884" y="676"/>
                </a:lnTo>
                <a:lnTo>
                  <a:pt x="887" y="678"/>
                </a:lnTo>
                <a:lnTo>
                  <a:pt x="887" y="678"/>
                </a:lnTo>
                <a:lnTo>
                  <a:pt x="890" y="680"/>
                </a:lnTo>
                <a:lnTo>
                  <a:pt x="896" y="682"/>
                </a:lnTo>
                <a:lnTo>
                  <a:pt x="906" y="683"/>
                </a:lnTo>
                <a:lnTo>
                  <a:pt x="919" y="686"/>
                </a:lnTo>
                <a:lnTo>
                  <a:pt x="919" y="686"/>
                </a:lnTo>
                <a:lnTo>
                  <a:pt x="930" y="688"/>
                </a:lnTo>
                <a:lnTo>
                  <a:pt x="934" y="688"/>
                </a:lnTo>
                <a:lnTo>
                  <a:pt x="935" y="688"/>
                </a:lnTo>
                <a:lnTo>
                  <a:pt x="939" y="686"/>
                </a:lnTo>
                <a:lnTo>
                  <a:pt x="943" y="682"/>
                </a:lnTo>
                <a:lnTo>
                  <a:pt x="943" y="682"/>
                </a:lnTo>
                <a:lnTo>
                  <a:pt x="946" y="681"/>
                </a:lnTo>
                <a:lnTo>
                  <a:pt x="947" y="678"/>
                </a:lnTo>
                <a:lnTo>
                  <a:pt x="948" y="677"/>
                </a:lnTo>
                <a:lnTo>
                  <a:pt x="947" y="676"/>
                </a:lnTo>
                <a:lnTo>
                  <a:pt x="945" y="675"/>
                </a:lnTo>
                <a:lnTo>
                  <a:pt x="943" y="674"/>
                </a:lnTo>
                <a:lnTo>
                  <a:pt x="943" y="674"/>
                </a:lnTo>
                <a:lnTo>
                  <a:pt x="949" y="670"/>
                </a:lnTo>
                <a:lnTo>
                  <a:pt x="954" y="665"/>
                </a:lnTo>
                <a:lnTo>
                  <a:pt x="960" y="658"/>
                </a:lnTo>
                <a:lnTo>
                  <a:pt x="960" y="658"/>
                </a:lnTo>
                <a:lnTo>
                  <a:pt x="961" y="654"/>
                </a:lnTo>
                <a:lnTo>
                  <a:pt x="961" y="651"/>
                </a:lnTo>
                <a:lnTo>
                  <a:pt x="959" y="648"/>
                </a:lnTo>
                <a:lnTo>
                  <a:pt x="957" y="646"/>
                </a:lnTo>
                <a:lnTo>
                  <a:pt x="948" y="642"/>
                </a:lnTo>
                <a:lnTo>
                  <a:pt x="940" y="637"/>
                </a:lnTo>
                <a:lnTo>
                  <a:pt x="940" y="637"/>
                </a:lnTo>
                <a:lnTo>
                  <a:pt x="928" y="631"/>
                </a:lnTo>
                <a:lnTo>
                  <a:pt x="913" y="624"/>
                </a:lnTo>
                <a:lnTo>
                  <a:pt x="900" y="618"/>
                </a:lnTo>
                <a:lnTo>
                  <a:pt x="890" y="613"/>
                </a:lnTo>
                <a:lnTo>
                  <a:pt x="890" y="613"/>
                </a:lnTo>
                <a:lnTo>
                  <a:pt x="882" y="607"/>
                </a:lnTo>
                <a:lnTo>
                  <a:pt x="870" y="602"/>
                </a:lnTo>
                <a:lnTo>
                  <a:pt x="854" y="596"/>
                </a:lnTo>
                <a:lnTo>
                  <a:pt x="804" y="584"/>
                </a:lnTo>
                <a:lnTo>
                  <a:pt x="724" y="543"/>
                </a:lnTo>
                <a:lnTo>
                  <a:pt x="724" y="543"/>
                </a:lnTo>
                <a:lnTo>
                  <a:pt x="691" y="518"/>
                </a:lnTo>
                <a:lnTo>
                  <a:pt x="655" y="490"/>
                </a:lnTo>
                <a:lnTo>
                  <a:pt x="655" y="490"/>
                </a:lnTo>
                <a:lnTo>
                  <a:pt x="621" y="454"/>
                </a:lnTo>
                <a:lnTo>
                  <a:pt x="599" y="428"/>
                </a:lnTo>
                <a:lnTo>
                  <a:pt x="592" y="419"/>
                </a:lnTo>
                <a:lnTo>
                  <a:pt x="589" y="413"/>
                </a:lnTo>
                <a:lnTo>
                  <a:pt x="589" y="413"/>
                </a:lnTo>
                <a:lnTo>
                  <a:pt x="587" y="382"/>
                </a:lnTo>
                <a:lnTo>
                  <a:pt x="585" y="347"/>
                </a:lnTo>
                <a:lnTo>
                  <a:pt x="585" y="347"/>
                </a:lnTo>
                <a:lnTo>
                  <a:pt x="581" y="323"/>
                </a:lnTo>
                <a:lnTo>
                  <a:pt x="575" y="288"/>
                </a:lnTo>
                <a:lnTo>
                  <a:pt x="569" y="256"/>
                </a:lnTo>
                <a:lnTo>
                  <a:pt x="564" y="241"/>
                </a:lnTo>
                <a:lnTo>
                  <a:pt x="564" y="241"/>
                </a:lnTo>
                <a:lnTo>
                  <a:pt x="565" y="239"/>
                </a:lnTo>
                <a:lnTo>
                  <a:pt x="569" y="236"/>
                </a:lnTo>
                <a:lnTo>
                  <a:pt x="580" y="228"/>
                </a:lnTo>
                <a:lnTo>
                  <a:pt x="597" y="217"/>
                </a:lnTo>
                <a:lnTo>
                  <a:pt x="597" y="217"/>
                </a:lnTo>
                <a:lnTo>
                  <a:pt x="616" y="217"/>
                </a:lnTo>
                <a:lnTo>
                  <a:pt x="631" y="216"/>
                </a:lnTo>
                <a:lnTo>
                  <a:pt x="637" y="215"/>
                </a:lnTo>
                <a:lnTo>
                  <a:pt x="643" y="212"/>
                </a:lnTo>
                <a:lnTo>
                  <a:pt x="643" y="212"/>
                </a:lnTo>
                <a:lnTo>
                  <a:pt x="646" y="209"/>
                </a:lnTo>
                <a:lnTo>
                  <a:pt x="649" y="202"/>
                </a:lnTo>
                <a:lnTo>
                  <a:pt x="655" y="189"/>
                </a:lnTo>
                <a:lnTo>
                  <a:pt x="657" y="177"/>
                </a:lnTo>
                <a:lnTo>
                  <a:pt x="658" y="171"/>
                </a:lnTo>
                <a:lnTo>
                  <a:pt x="674" y="155"/>
                </a:lnTo>
                <a:lnTo>
                  <a:pt x="674" y="155"/>
                </a:lnTo>
                <a:lnTo>
                  <a:pt x="676" y="153"/>
                </a:lnTo>
                <a:lnTo>
                  <a:pt x="675" y="151"/>
                </a:lnTo>
                <a:lnTo>
                  <a:pt x="673" y="147"/>
                </a:lnTo>
                <a:lnTo>
                  <a:pt x="667" y="141"/>
                </a:lnTo>
                <a:lnTo>
                  <a:pt x="662" y="135"/>
                </a:lnTo>
                <a:lnTo>
                  <a:pt x="662" y="135"/>
                </a:lnTo>
                <a:lnTo>
                  <a:pt x="660" y="129"/>
                </a:lnTo>
                <a:lnTo>
                  <a:pt x="660" y="124"/>
                </a:lnTo>
                <a:lnTo>
                  <a:pt x="661" y="119"/>
                </a:lnTo>
                <a:lnTo>
                  <a:pt x="662" y="114"/>
                </a:lnTo>
                <a:lnTo>
                  <a:pt x="662" y="114"/>
                </a:lnTo>
                <a:lnTo>
                  <a:pt x="663" y="109"/>
                </a:lnTo>
                <a:lnTo>
                  <a:pt x="663" y="103"/>
                </a:lnTo>
                <a:lnTo>
                  <a:pt x="662" y="97"/>
                </a:lnTo>
                <a:lnTo>
                  <a:pt x="662" y="97"/>
                </a:lnTo>
                <a:lnTo>
                  <a:pt x="689" y="91"/>
                </a:lnTo>
                <a:lnTo>
                  <a:pt x="707" y="85"/>
                </a:lnTo>
                <a:lnTo>
                  <a:pt x="713" y="83"/>
                </a:lnTo>
                <a:lnTo>
                  <a:pt x="715" y="82"/>
                </a:lnTo>
                <a:lnTo>
                  <a:pt x="715" y="82"/>
                </a:lnTo>
                <a:lnTo>
                  <a:pt x="714" y="80"/>
                </a:lnTo>
                <a:lnTo>
                  <a:pt x="708" y="78"/>
                </a:lnTo>
                <a:lnTo>
                  <a:pt x="691" y="74"/>
                </a:lnTo>
                <a:lnTo>
                  <a:pt x="667" y="70"/>
                </a:lnTo>
                <a:lnTo>
                  <a:pt x="667" y="70"/>
                </a:lnTo>
                <a:lnTo>
                  <a:pt x="664" y="61"/>
                </a:lnTo>
                <a:lnTo>
                  <a:pt x="660" y="49"/>
                </a:lnTo>
                <a:lnTo>
                  <a:pt x="650" y="32"/>
                </a:lnTo>
                <a:lnTo>
                  <a:pt x="650" y="32"/>
                </a:lnTo>
                <a:lnTo>
                  <a:pt x="644" y="24"/>
                </a:lnTo>
                <a:lnTo>
                  <a:pt x="637" y="16"/>
                </a:lnTo>
                <a:lnTo>
                  <a:pt x="629" y="12"/>
                </a:lnTo>
                <a:lnTo>
                  <a:pt x="620" y="8"/>
                </a:lnTo>
                <a:lnTo>
                  <a:pt x="611" y="4"/>
                </a:lnTo>
                <a:lnTo>
                  <a:pt x="602" y="3"/>
                </a:lnTo>
                <a:lnTo>
                  <a:pt x="581" y="0"/>
                </a:lnTo>
                <a:lnTo>
                  <a:pt x="581" y="0"/>
                </a:lnTo>
                <a:lnTo>
                  <a:pt x="570" y="0"/>
                </a:lnTo>
                <a:lnTo>
                  <a:pt x="559" y="1"/>
                </a:lnTo>
                <a:lnTo>
                  <a:pt x="547" y="2"/>
                </a:lnTo>
                <a:lnTo>
                  <a:pt x="535" y="6"/>
                </a:lnTo>
                <a:lnTo>
                  <a:pt x="524" y="10"/>
                </a:lnTo>
                <a:lnTo>
                  <a:pt x="515" y="15"/>
                </a:lnTo>
                <a:lnTo>
                  <a:pt x="506" y="21"/>
                </a:lnTo>
                <a:lnTo>
                  <a:pt x="499" y="29"/>
                </a:lnTo>
                <a:lnTo>
                  <a:pt x="499" y="29"/>
                </a:lnTo>
                <a:lnTo>
                  <a:pt x="494" y="36"/>
                </a:lnTo>
                <a:lnTo>
                  <a:pt x="490" y="44"/>
                </a:lnTo>
                <a:lnTo>
                  <a:pt x="486" y="59"/>
                </a:lnTo>
                <a:lnTo>
                  <a:pt x="483" y="70"/>
                </a:lnTo>
                <a:lnTo>
                  <a:pt x="483" y="73"/>
                </a:lnTo>
                <a:lnTo>
                  <a:pt x="483" y="73"/>
                </a:lnTo>
                <a:lnTo>
                  <a:pt x="477" y="77"/>
                </a:lnTo>
                <a:lnTo>
                  <a:pt x="472" y="80"/>
                </a:lnTo>
                <a:lnTo>
                  <a:pt x="466" y="85"/>
                </a:lnTo>
                <a:lnTo>
                  <a:pt x="466" y="85"/>
                </a:lnTo>
                <a:lnTo>
                  <a:pt x="465" y="89"/>
                </a:lnTo>
                <a:lnTo>
                  <a:pt x="465" y="91"/>
                </a:lnTo>
                <a:lnTo>
                  <a:pt x="466" y="94"/>
                </a:lnTo>
                <a:lnTo>
                  <a:pt x="469" y="96"/>
                </a:lnTo>
                <a:lnTo>
                  <a:pt x="472" y="101"/>
                </a:lnTo>
                <a:lnTo>
                  <a:pt x="475" y="102"/>
                </a:lnTo>
                <a:lnTo>
                  <a:pt x="483" y="111"/>
                </a:lnTo>
                <a:lnTo>
                  <a:pt x="483" y="111"/>
                </a:lnTo>
                <a:lnTo>
                  <a:pt x="486" y="122"/>
                </a:lnTo>
                <a:lnTo>
                  <a:pt x="487" y="138"/>
                </a:lnTo>
                <a:lnTo>
                  <a:pt x="487" y="138"/>
                </a:lnTo>
                <a:lnTo>
                  <a:pt x="486" y="142"/>
                </a:lnTo>
                <a:lnTo>
                  <a:pt x="483" y="147"/>
                </a:lnTo>
                <a:lnTo>
                  <a:pt x="474" y="157"/>
                </a:lnTo>
                <a:lnTo>
                  <a:pt x="459" y="167"/>
                </a:lnTo>
                <a:lnTo>
                  <a:pt x="463" y="188"/>
                </a:lnTo>
                <a:lnTo>
                  <a:pt x="426" y="192"/>
                </a:lnTo>
                <a:lnTo>
                  <a:pt x="426" y="192"/>
                </a:lnTo>
                <a:lnTo>
                  <a:pt x="418" y="194"/>
                </a:lnTo>
                <a:lnTo>
                  <a:pt x="408" y="199"/>
                </a:lnTo>
                <a:lnTo>
                  <a:pt x="397" y="205"/>
                </a:lnTo>
                <a:lnTo>
                  <a:pt x="385" y="212"/>
                </a:lnTo>
                <a:lnTo>
                  <a:pt x="365" y="227"/>
                </a:lnTo>
                <a:lnTo>
                  <a:pt x="353" y="236"/>
                </a:lnTo>
                <a:lnTo>
                  <a:pt x="353" y="236"/>
                </a:lnTo>
                <a:lnTo>
                  <a:pt x="344" y="242"/>
                </a:lnTo>
                <a:lnTo>
                  <a:pt x="327" y="253"/>
                </a:lnTo>
                <a:lnTo>
                  <a:pt x="280" y="282"/>
                </a:lnTo>
                <a:lnTo>
                  <a:pt x="214" y="322"/>
                </a:lnTo>
                <a:lnTo>
                  <a:pt x="186" y="335"/>
                </a:lnTo>
                <a:lnTo>
                  <a:pt x="186" y="335"/>
                </a:lnTo>
                <a:lnTo>
                  <a:pt x="150" y="375"/>
                </a:lnTo>
                <a:lnTo>
                  <a:pt x="104" y="425"/>
                </a:lnTo>
                <a:lnTo>
                  <a:pt x="104" y="425"/>
                </a:lnTo>
                <a:lnTo>
                  <a:pt x="86" y="440"/>
                </a:lnTo>
                <a:lnTo>
                  <a:pt x="56" y="466"/>
                </a:lnTo>
                <a:lnTo>
                  <a:pt x="25" y="491"/>
                </a:lnTo>
                <a:lnTo>
                  <a:pt x="13" y="502"/>
                </a:lnTo>
                <a:lnTo>
                  <a:pt x="6" y="511"/>
                </a:lnTo>
                <a:lnTo>
                  <a:pt x="6" y="511"/>
                </a:lnTo>
                <a:lnTo>
                  <a:pt x="3" y="518"/>
                </a:lnTo>
                <a:lnTo>
                  <a:pt x="1" y="524"/>
                </a:lnTo>
                <a:lnTo>
                  <a:pt x="0" y="530"/>
                </a:lnTo>
                <a:lnTo>
                  <a:pt x="0" y="536"/>
                </a:lnTo>
                <a:lnTo>
                  <a:pt x="1" y="541"/>
                </a:lnTo>
                <a:lnTo>
                  <a:pt x="4" y="546"/>
                </a:lnTo>
                <a:lnTo>
                  <a:pt x="6" y="552"/>
                </a:lnTo>
                <a:lnTo>
                  <a:pt x="6" y="552"/>
                </a:lnTo>
                <a:lnTo>
                  <a:pt x="25" y="575"/>
                </a:lnTo>
                <a:lnTo>
                  <a:pt x="68" y="625"/>
                </a:lnTo>
                <a:lnTo>
                  <a:pt x="68" y="625"/>
                </a:lnTo>
                <a:lnTo>
                  <a:pt x="89" y="649"/>
                </a:lnTo>
                <a:lnTo>
                  <a:pt x="103" y="664"/>
                </a:lnTo>
                <a:lnTo>
                  <a:pt x="112" y="672"/>
                </a:lnTo>
                <a:lnTo>
                  <a:pt x="121" y="678"/>
                </a:lnTo>
                <a:lnTo>
                  <a:pt x="121" y="678"/>
                </a:lnTo>
                <a:lnTo>
                  <a:pt x="126" y="681"/>
                </a:lnTo>
                <a:lnTo>
                  <a:pt x="134" y="686"/>
                </a:lnTo>
                <a:lnTo>
                  <a:pt x="155" y="693"/>
                </a:lnTo>
                <a:lnTo>
                  <a:pt x="181" y="703"/>
                </a:lnTo>
                <a:lnTo>
                  <a:pt x="181" y="703"/>
                </a:lnTo>
                <a:lnTo>
                  <a:pt x="184" y="711"/>
                </a:lnTo>
                <a:lnTo>
                  <a:pt x="186" y="721"/>
                </a:lnTo>
                <a:lnTo>
                  <a:pt x="190" y="730"/>
                </a:lnTo>
                <a:lnTo>
                  <a:pt x="195" y="741"/>
                </a:lnTo>
                <a:lnTo>
                  <a:pt x="201" y="752"/>
                </a:lnTo>
                <a:lnTo>
                  <a:pt x="204" y="756"/>
                </a:lnTo>
                <a:lnTo>
                  <a:pt x="209" y="759"/>
                </a:lnTo>
                <a:lnTo>
                  <a:pt x="213" y="762"/>
                </a:lnTo>
                <a:lnTo>
                  <a:pt x="219" y="764"/>
                </a:lnTo>
                <a:lnTo>
                  <a:pt x="219" y="764"/>
                </a:lnTo>
                <a:lnTo>
                  <a:pt x="317" y="785"/>
                </a:lnTo>
                <a:lnTo>
                  <a:pt x="317" y="785"/>
                </a:lnTo>
                <a:lnTo>
                  <a:pt x="317" y="793"/>
                </a:lnTo>
                <a:lnTo>
                  <a:pt x="317" y="800"/>
                </a:lnTo>
                <a:lnTo>
                  <a:pt x="317" y="809"/>
                </a:lnTo>
                <a:lnTo>
                  <a:pt x="317" y="809"/>
                </a:lnTo>
                <a:lnTo>
                  <a:pt x="303" y="848"/>
                </a:lnTo>
                <a:lnTo>
                  <a:pt x="274" y="925"/>
                </a:lnTo>
                <a:lnTo>
                  <a:pt x="244" y="1007"/>
                </a:lnTo>
                <a:lnTo>
                  <a:pt x="233" y="1038"/>
                </a:lnTo>
                <a:lnTo>
                  <a:pt x="226" y="1058"/>
                </a:lnTo>
                <a:lnTo>
                  <a:pt x="226" y="1058"/>
                </a:lnTo>
                <a:lnTo>
                  <a:pt x="221" y="1076"/>
                </a:lnTo>
                <a:lnTo>
                  <a:pt x="210" y="1104"/>
                </a:lnTo>
                <a:lnTo>
                  <a:pt x="184" y="1175"/>
                </a:lnTo>
                <a:lnTo>
                  <a:pt x="145" y="1274"/>
                </a:lnTo>
                <a:lnTo>
                  <a:pt x="145" y="1274"/>
                </a:lnTo>
                <a:lnTo>
                  <a:pt x="143" y="1281"/>
                </a:lnTo>
                <a:lnTo>
                  <a:pt x="140" y="1287"/>
                </a:lnTo>
                <a:lnTo>
                  <a:pt x="135" y="1295"/>
                </a:lnTo>
                <a:lnTo>
                  <a:pt x="129" y="1303"/>
                </a:lnTo>
                <a:lnTo>
                  <a:pt x="129" y="1303"/>
                </a:lnTo>
                <a:lnTo>
                  <a:pt x="125" y="1308"/>
                </a:lnTo>
                <a:lnTo>
                  <a:pt x="122" y="1315"/>
                </a:lnTo>
                <a:lnTo>
                  <a:pt x="118" y="1327"/>
                </a:lnTo>
                <a:lnTo>
                  <a:pt x="115" y="1339"/>
                </a:lnTo>
                <a:lnTo>
                  <a:pt x="112" y="1348"/>
                </a:lnTo>
                <a:lnTo>
                  <a:pt x="112" y="1348"/>
                </a:lnTo>
                <a:lnTo>
                  <a:pt x="111" y="1351"/>
                </a:lnTo>
                <a:lnTo>
                  <a:pt x="112" y="1356"/>
                </a:lnTo>
                <a:lnTo>
                  <a:pt x="115" y="1365"/>
                </a:lnTo>
                <a:lnTo>
                  <a:pt x="121" y="1377"/>
                </a:lnTo>
                <a:lnTo>
                  <a:pt x="125" y="1450"/>
                </a:lnTo>
                <a:close/>
                <a:moveTo>
                  <a:pt x="373" y="250"/>
                </a:moveTo>
                <a:lnTo>
                  <a:pt x="373" y="250"/>
                </a:lnTo>
                <a:lnTo>
                  <a:pt x="365" y="286"/>
                </a:lnTo>
                <a:lnTo>
                  <a:pt x="356" y="316"/>
                </a:lnTo>
                <a:lnTo>
                  <a:pt x="353" y="329"/>
                </a:lnTo>
                <a:lnTo>
                  <a:pt x="349" y="339"/>
                </a:lnTo>
                <a:lnTo>
                  <a:pt x="349" y="339"/>
                </a:lnTo>
                <a:lnTo>
                  <a:pt x="342" y="353"/>
                </a:lnTo>
                <a:lnTo>
                  <a:pt x="337" y="367"/>
                </a:lnTo>
                <a:lnTo>
                  <a:pt x="332" y="378"/>
                </a:lnTo>
                <a:lnTo>
                  <a:pt x="329" y="384"/>
                </a:lnTo>
                <a:lnTo>
                  <a:pt x="308" y="404"/>
                </a:lnTo>
                <a:lnTo>
                  <a:pt x="259" y="363"/>
                </a:lnTo>
                <a:lnTo>
                  <a:pt x="259" y="363"/>
                </a:lnTo>
                <a:lnTo>
                  <a:pt x="266" y="357"/>
                </a:lnTo>
                <a:lnTo>
                  <a:pt x="269" y="351"/>
                </a:lnTo>
                <a:lnTo>
                  <a:pt x="271" y="347"/>
                </a:lnTo>
                <a:lnTo>
                  <a:pt x="272" y="343"/>
                </a:lnTo>
                <a:lnTo>
                  <a:pt x="272" y="343"/>
                </a:lnTo>
                <a:lnTo>
                  <a:pt x="272" y="335"/>
                </a:lnTo>
                <a:lnTo>
                  <a:pt x="273" y="327"/>
                </a:lnTo>
                <a:lnTo>
                  <a:pt x="275" y="318"/>
                </a:lnTo>
                <a:lnTo>
                  <a:pt x="373" y="2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6">
            <a:extLst>
              <a:ext uri="{FF2B5EF4-FFF2-40B4-BE49-F238E27FC236}">
                <a16:creationId xmlns:a16="http://schemas.microsoft.com/office/drawing/2014/main" id="{E1F82FA5-9B37-4875-B379-0CA00E961E17}"/>
              </a:ext>
            </a:extLst>
          </p:cNvPr>
          <p:cNvSpPr>
            <a:spLocks noEditPoints="1"/>
          </p:cNvSpPr>
          <p:nvPr/>
        </p:nvSpPr>
        <p:spPr bwMode="auto">
          <a:xfrm>
            <a:off x="4682970" y="863715"/>
            <a:ext cx="772005" cy="1546314"/>
          </a:xfrm>
          <a:custGeom>
            <a:avLst/>
            <a:gdLst>
              <a:gd name="T0" fmla="*/ 123 w 670"/>
              <a:gd name="T1" fmla="*/ 259 h 1342"/>
              <a:gd name="T2" fmla="*/ 70 w 670"/>
              <a:gd name="T3" fmla="*/ 297 h 1342"/>
              <a:gd name="T4" fmla="*/ 39 w 670"/>
              <a:gd name="T5" fmla="*/ 394 h 1342"/>
              <a:gd name="T6" fmla="*/ 27 w 670"/>
              <a:gd name="T7" fmla="*/ 476 h 1342"/>
              <a:gd name="T8" fmla="*/ 33 w 670"/>
              <a:gd name="T9" fmla="*/ 660 h 1342"/>
              <a:gd name="T10" fmla="*/ 46 w 670"/>
              <a:gd name="T11" fmla="*/ 689 h 1342"/>
              <a:gd name="T12" fmla="*/ 59 w 670"/>
              <a:gd name="T13" fmla="*/ 706 h 1342"/>
              <a:gd name="T14" fmla="*/ 59 w 670"/>
              <a:gd name="T15" fmla="*/ 765 h 1342"/>
              <a:gd name="T16" fmla="*/ 74 w 670"/>
              <a:gd name="T17" fmla="*/ 806 h 1342"/>
              <a:gd name="T18" fmla="*/ 46 w 670"/>
              <a:gd name="T19" fmla="*/ 819 h 1342"/>
              <a:gd name="T20" fmla="*/ 40 w 670"/>
              <a:gd name="T21" fmla="*/ 881 h 1342"/>
              <a:gd name="T22" fmla="*/ 60 w 670"/>
              <a:gd name="T23" fmla="*/ 930 h 1342"/>
              <a:gd name="T24" fmla="*/ 21 w 670"/>
              <a:gd name="T25" fmla="*/ 1054 h 1342"/>
              <a:gd name="T26" fmla="*/ 12 w 670"/>
              <a:gd name="T27" fmla="*/ 1189 h 1342"/>
              <a:gd name="T28" fmla="*/ 0 w 670"/>
              <a:gd name="T29" fmla="*/ 1294 h 1342"/>
              <a:gd name="T30" fmla="*/ 68 w 670"/>
              <a:gd name="T31" fmla="*/ 1321 h 1342"/>
              <a:gd name="T32" fmla="*/ 167 w 670"/>
              <a:gd name="T33" fmla="*/ 1289 h 1342"/>
              <a:gd name="T34" fmla="*/ 199 w 670"/>
              <a:gd name="T35" fmla="*/ 1309 h 1342"/>
              <a:gd name="T36" fmla="*/ 187 w 670"/>
              <a:gd name="T37" fmla="*/ 1342 h 1342"/>
              <a:gd name="T38" fmla="*/ 344 w 670"/>
              <a:gd name="T39" fmla="*/ 1328 h 1342"/>
              <a:gd name="T40" fmla="*/ 365 w 670"/>
              <a:gd name="T41" fmla="*/ 1297 h 1342"/>
              <a:gd name="T42" fmla="*/ 362 w 670"/>
              <a:gd name="T43" fmla="*/ 1276 h 1342"/>
              <a:gd name="T44" fmla="*/ 389 w 670"/>
              <a:gd name="T45" fmla="*/ 1206 h 1342"/>
              <a:gd name="T46" fmla="*/ 382 w 670"/>
              <a:gd name="T47" fmla="*/ 1315 h 1342"/>
              <a:gd name="T48" fmla="*/ 434 w 670"/>
              <a:gd name="T49" fmla="*/ 1295 h 1342"/>
              <a:gd name="T50" fmla="*/ 461 w 670"/>
              <a:gd name="T51" fmla="*/ 1225 h 1342"/>
              <a:gd name="T52" fmla="*/ 481 w 670"/>
              <a:gd name="T53" fmla="*/ 1167 h 1342"/>
              <a:gd name="T54" fmla="*/ 631 w 670"/>
              <a:gd name="T55" fmla="*/ 1146 h 1342"/>
              <a:gd name="T56" fmla="*/ 670 w 670"/>
              <a:gd name="T57" fmla="*/ 1115 h 1342"/>
              <a:gd name="T58" fmla="*/ 653 w 670"/>
              <a:gd name="T59" fmla="*/ 923 h 1342"/>
              <a:gd name="T60" fmla="*/ 631 w 670"/>
              <a:gd name="T61" fmla="*/ 819 h 1342"/>
              <a:gd name="T62" fmla="*/ 587 w 670"/>
              <a:gd name="T63" fmla="*/ 777 h 1342"/>
              <a:gd name="T64" fmla="*/ 531 w 670"/>
              <a:gd name="T65" fmla="*/ 754 h 1342"/>
              <a:gd name="T66" fmla="*/ 499 w 670"/>
              <a:gd name="T67" fmla="*/ 720 h 1342"/>
              <a:gd name="T68" fmla="*/ 471 w 670"/>
              <a:gd name="T69" fmla="*/ 665 h 1342"/>
              <a:gd name="T70" fmla="*/ 483 w 670"/>
              <a:gd name="T71" fmla="*/ 590 h 1342"/>
              <a:gd name="T72" fmla="*/ 492 w 670"/>
              <a:gd name="T73" fmla="*/ 535 h 1342"/>
              <a:gd name="T74" fmla="*/ 437 w 670"/>
              <a:gd name="T75" fmla="*/ 481 h 1342"/>
              <a:gd name="T76" fmla="*/ 432 w 670"/>
              <a:gd name="T77" fmla="*/ 411 h 1342"/>
              <a:gd name="T78" fmla="*/ 403 w 670"/>
              <a:gd name="T79" fmla="*/ 318 h 1342"/>
              <a:gd name="T80" fmla="*/ 374 w 670"/>
              <a:gd name="T81" fmla="*/ 254 h 1342"/>
              <a:gd name="T82" fmla="*/ 254 w 670"/>
              <a:gd name="T83" fmla="*/ 131 h 1342"/>
              <a:gd name="T84" fmla="*/ 244 w 670"/>
              <a:gd name="T85" fmla="*/ 70 h 1342"/>
              <a:gd name="T86" fmla="*/ 186 w 670"/>
              <a:gd name="T87" fmla="*/ 3 h 1342"/>
              <a:gd name="T88" fmla="*/ 108 w 670"/>
              <a:gd name="T89" fmla="*/ 15 h 1342"/>
              <a:gd name="T90" fmla="*/ 66 w 670"/>
              <a:gd name="T91" fmla="*/ 84 h 1342"/>
              <a:gd name="T92" fmla="*/ 73 w 670"/>
              <a:gd name="T93" fmla="*/ 150 h 1342"/>
              <a:gd name="T94" fmla="*/ 109 w 670"/>
              <a:gd name="T95" fmla="*/ 202 h 1342"/>
              <a:gd name="T96" fmla="*/ 412 w 670"/>
              <a:gd name="T97" fmla="*/ 690 h 1342"/>
              <a:gd name="T98" fmla="*/ 399 w 670"/>
              <a:gd name="T99" fmla="*/ 752 h 1342"/>
              <a:gd name="T100" fmla="*/ 399 w 670"/>
              <a:gd name="T101" fmla="*/ 805 h 1342"/>
              <a:gd name="T102" fmla="*/ 385 w 670"/>
              <a:gd name="T103" fmla="*/ 818 h 1342"/>
              <a:gd name="T104" fmla="*/ 385 w 670"/>
              <a:gd name="T105" fmla="*/ 696 h 1342"/>
              <a:gd name="T106" fmla="*/ 162 w 670"/>
              <a:gd name="T107" fmla="*/ 1066 h 1342"/>
              <a:gd name="T108" fmla="*/ 123 w 670"/>
              <a:gd name="T109" fmla="*/ 988 h 1342"/>
              <a:gd name="T110" fmla="*/ 99 w 670"/>
              <a:gd name="T111" fmla="*/ 819 h 1342"/>
              <a:gd name="T112" fmla="*/ 124 w 670"/>
              <a:gd name="T113" fmla="*/ 1051 h 1342"/>
              <a:gd name="T114" fmla="*/ 94 w 670"/>
              <a:gd name="T115" fmla="*/ 1071 h 1342"/>
              <a:gd name="T116" fmla="*/ 77 w 670"/>
              <a:gd name="T117" fmla="*/ 1002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70" h="1342">
                <a:moveTo>
                  <a:pt x="128" y="210"/>
                </a:moveTo>
                <a:lnTo>
                  <a:pt x="128" y="210"/>
                </a:lnTo>
                <a:lnTo>
                  <a:pt x="129" y="217"/>
                </a:lnTo>
                <a:lnTo>
                  <a:pt x="129" y="231"/>
                </a:lnTo>
                <a:lnTo>
                  <a:pt x="129" y="238"/>
                </a:lnTo>
                <a:lnTo>
                  <a:pt x="129" y="247"/>
                </a:lnTo>
                <a:lnTo>
                  <a:pt x="127" y="254"/>
                </a:lnTo>
                <a:lnTo>
                  <a:pt x="123" y="259"/>
                </a:lnTo>
                <a:lnTo>
                  <a:pt x="123" y="259"/>
                </a:lnTo>
                <a:lnTo>
                  <a:pt x="118" y="264"/>
                </a:lnTo>
                <a:lnTo>
                  <a:pt x="112" y="267"/>
                </a:lnTo>
                <a:lnTo>
                  <a:pt x="97" y="276"/>
                </a:lnTo>
                <a:lnTo>
                  <a:pt x="81" y="287"/>
                </a:lnTo>
                <a:lnTo>
                  <a:pt x="75" y="291"/>
                </a:lnTo>
                <a:lnTo>
                  <a:pt x="70" y="297"/>
                </a:lnTo>
                <a:lnTo>
                  <a:pt x="70" y="297"/>
                </a:lnTo>
                <a:lnTo>
                  <a:pt x="63" y="307"/>
                </a:lnTo>
                <a:lnTo>
                  <a:pt x="57" y="316"/>
                </a:lnTo>
                <a:lnTo>
                  <a:pt x="53" y="324"/>
                </a:lnTo>
                <a:lnTo>
                  <a:pt x="51" y="336"/>
                </a:lnTo>
                <a:lnTo>
                  <a:pt x="51" y="336"/>
                </a:lnTo>
                <a:lnTo>
                  <a:pt x="48" y="354"/>
                </a:lnTo>
                <a:lnTo>
                  <a:pt x="44" y="375"/>
                </a:lnTo>
                <a:lnTo>
                  <a:pt x="39" y="394"/>
                </a:lnTo>
                <a:lnTo>
                  <a:pt x="36" y="409"/>
                </a:lnTo>
                <a:lnTo>
                  <a:pt x="36" y="409"/>
                </a:lnTo>
                <a:lnTo>
                  <a:pt x="34" y="421"/>
                </a:lnTo>
                <a:lnTo>
                  <a:pt x="30" y="435"/>
                </a:lnTo>
                <a:lnTo>
                  <a:pt x="28" y="453"/>
                </a:lnTo>
                <a:lnTo>
                  <a:pt x="27" y="464"/>
                </a:lnTo>
                <a:lnTo>
                  <a:pt x="27" y="476"/>
                </a:lnTo>
                <a:lnTo>
                  <a:pt x="27" y="476"/>
                </a:lnTo>
                <a:lnTo>
                  <a:pt x="31" y="554"/>
                </a:lnTo>
                <a:lnTo>
                  <a:pt x="31" y="554"/>
                </a:lnTo>
                <a:lnTo>
                  <a:pt x="34" y="574"/>
                </a:lnTo>
                <a:lnTo>
                  <a:pt x="39" y="599"/>
                </a:lnTo>
                <a:lnTo>
                  <a:pt x="46" y="631"/>
                </a:lnTo>
                <a:lnTo>
                  <a:pt x="46" y="631"/>
                </a:lnTo>
                <a:lnTo>
                  <a:pt x="39" y="647"/>
                </a:lnTo>
                <a:lnTo>
                  <a:pt x="33" y="660"/>
                </a:lnTo>
                <a:lnTo>
                  <a:pt x="31" y="665"/>
                </a:lnTo>
                <a:lnTo>
                  <a:pt x="31" y="670"/>
                </a:lnTo>
                <a:lnTo>
                  <a:pt x="31" y="670"/>
                </a:lnTo>
                <a:lnTo>
                  <a:pt x="33" y="673"/>
                </a:lnTo>
                <a:lnTo>
                  <a:pt x="34" y="677"/>
                </a:lnTo>
                <a:lnTo>
                  <a:pt x="39" y="682"/>
                </a:lnTo>
                <a:lnTo>
                  <a:pt x="44" y="686"/>
                </a:lnTo>
                <a:lnTo>
                  <a:pt x="46" y="689"/>
                </a:lnTo>
                <a:lnTo>
                  <a:pt x="46" y="689"/>
                </a:lnTo>
                <a:lnTo>
                  <a:pt x="48" y="691"/>
                </a:lnTo>
                <a:lnTo>
                  <a:pt x="54" y="696"/>
                </a:lnTo>
                <a:lnTo>
                  <a:pt x="59" y="700"/>
                </a:lnTo>
                <a:lnTo>
                  <a:pt x="60" y="702"/>
                </a:lnTo>
                <a:lnTo>
                  <a:pt x="60" y="703"/>
                </a:lnTo>
                <a:lnTo>
                  <a:pt x="60" y="703"/>
                </a:lnTo>
                <a:lnTo>
                  <a:pt x="59" y="706"/>
                </a:lnTo>
                <a:lnTo>
                  <a:pt x="59" y="709"/>
                </a:lnTo>
                <a:lnTo>
                  <a:pt x="59" y="720"/>
                </a:lnTo>
                <a:lnTo>
                  <a:pt x="60" y="731"/>
                </a:lnTo>
                <a:lnTo>
                  <a:pt x="60" y="737"/>
                </a:lnTo>
                <a:lnTo>
                  <a:pt x="60" y="737"/>
                </a:lnTo>
                <a:lnTo>
                  <a:pt x="59" y="743"/>
                </a:lnTo>
                <a:lnTo>
                  <a:pt x="59" y="753"/>
                </a:lnTo>
                <a:lnTo>
                  <a:pt x="59" y="765"/>
                </a:lnTo>
                <a:lnTo>
                  <a:pt x="60" y="776"/>
                </a:lnTo>
                <a:lnTo>
                  <a:pt x="60" y="776"/>
                </a:lnTo>
                <a:lnTo>
                  <a:pt x="63" y="784"/>
                </a:lnTo>
                <a:lnTo>
                  <a:pt x="66" y="792"/>
                </a:lnTo>
                <a:lnTo>
                  <a:pt x="70" y="800"/>
                </a:lnTo>
                <a:lnTo>
                  <a:pt x="70" y="800"/>
                </a:lnTo>
                <a:lnTo>
                  <a:pt x="74" y="805"/>
                </a:lnTo>
                <a:lnTo>
                  <a:pt x="74" y="806"/>
                </a:lnTo>
                <a:lnTo>
                  <a:pt x="74" y="808"/>
                </a:lnTo>
                <a:lnTo>
                  <a:pt x="73" y="810"/>
                </a:lnTo>
                <a:lnTo>
                  <a:pt x="70" y="810"/>
                </a:lnTo>
                <a:lnTo>
                  <a:pt x="70" y="810"/>
                </a:lnTo>
                <a:lnTo>
                  <a:pt x="63" y="811"/>
                </a:lnTo>
                <a:lnTo>
                  <a:pt x="57" y="815"/>
                </a:lnTo>
                <a:lnTo>
                  <a:pt x="51" y="818"/>
                </a:lnTo>
                <a:lnTo>
                  <a:pt x="46" y="819"/>
                </a:lnTo>
                <a:lnTo>
                  <a:pt x="46" y="819"/>
                </a:lnTo>
                <a:lnTo>
                  <a:pt x="45" y="819"/>
                </a:lnTo>
                <a:lnTo>
                  <a:pt x="44" y="822"/>
                </a:lnTo>
                <a:lnTo>
                  <a:pt x="42" y="827"/>
                </a:lnTo>
                <a:lnTo>
                  <a:pt x="41" y="844"/>
                </a:lnTo>
                <a:lnTo>
                  <a:pt x="41" y="844"/>
                </a:lnTo>
                <a:lnTo>
                  <a:pt x="40" y="859"/>
                </a:lnTo>
                <a:lnTo>
                  <a:pt x="40" y="881"/>
                </a:lnTo>
                <a:lnTo>
                  <a:pt x="40" y="893"/>
                </a:lnTo>
                <a:lnTo>
                  <a:pt x="41" y="903"/>
                </a:lnTo>
                <a:lnTo>
                  <a:pt x="42" y="911"/>
                </a:lnTo>
                <a:lnTo>
                  <a:pt x="45" y="914"/>
                </a:lnTo>
                <a:lnTo>
                  <a:pt x="46" y="916"/>
                </a:lnTo>
                <a:lnTo>
                  <a:pt x="46" y="916"/>
                </a:lnTo>
                <a:lnTo>
                  <a:pt x="57" y="927"/>
                </a:lnTo>
                <a:lnTo>
                  <a:pt x="60" y="930"/>
                </a:lnTo>
                <a:lnTo>
                  <a:pt x="46" y="1042"/>
                </a:lnTo>
                <a:lnTo>
                  <a:pt x="46" y="1042"/>
                </a:lnTo>
                <a:lnTo>
                  <a:pt x="36" y="1044"/>
                </a:lnTo>
                <a:lnTo>
                  <a:pt x="28" y="1046"/>
                </a:lnTo>
                <a:lnTo>
                  <a:pt x="24" y="1049"/>
                </a:lnTo>
                <a:lnTo>
                  <a:pt x="22" y="1051"/>
                </a:lnTo>
                <a:lnTo>
                  <a:pt x="22" y="1051"/>
                </a:lnTo>
                <a:lnTo>
                  <a:pt x="21" y="1054"/>
                </a:lnTo>
                <a:lnTo>
                  <a:pt x="19" y="1057"/>
                </a:lnTo>
                <a:lnTo>
                  <a:pt x="19" y="1065"/>
                </a:lnTo>
                <a:lnTo>
                  <a:pt x="18" y="1075"/>
                </a:lnTo>
                <a:lnTo>
                  <a:pt x="17" y="1090"/>
                </a:lnTo>
                <a:lnTo>
                  <a:pt x="17" y="1090"/>
                </a:lnTo>
                <a:lnTo>
                  <a:pt x="16" y="1104"/>
                </a:lnTo>
                <a:lnTo>
                  <a:pt x="15" y="1127"/>
                </a:lnTo>
                <a:lnTo>
                  <a:pt x="12" y="1189"/>
                </a:lnTo>
                <a:lnTo>
                  <a:pt x="10" y="1248"/>
                </a:lnTo>
                <a:lnTo>
                  <a:pt x="7" y="1278"/>
                </a:lnTo>
                <a:lnTo>
                  <a:pt x="7" y="1278"/>
                </a:lnTo>
                <a:lnTo>
                  <a:pt x="6" y="1282"/>
                </a:lnTo>
                <a:lnTo>
                  <a:pt x="4" y="1284"/>
                </a:lnTo>
                <a:lnTo>
                  <a:pt x="1" y="1288"/>
                </a:lnTo>
                <a:lnTo>
                  <a:pt x="0" y="1290"/>
                </a:lnTo>
                <a:lnTo>
                  <a:pt x="0" y="1294"/>
                </a:lnTo>
                <a:lnTo>
                  <a:pt x="2" y="1298"/>
                </a:lnTo>
                <a:lnTo>
                  <a:pt x="7" y="1303"/>
                </a:lnTo>
                <a:lnTo>
                  <a:pt x="17" y="1307"/>
                </a:lnTo>
                <a:lnTo>
                  <a:pt x="17" y="1307"/>
                </a:lnTo>
                <a:lnTo>
                  <a:pt x="29" y="1312"/>
                </a:lnTo>
                <a:lnTo>
                  <a:pt x="41" y="1316"/>
                </a:lnTo>
                <a:lnTo>
                  <a:pt x="54" y="1319"/>
                </a:lnTo>
                <a:lnTo>
                  <a:pt x="68" y="1321"/>
                </a:lnTo>
                <a:lnTo>
                  <a:pt x="80" y="1322"/>
                </a:lnTo>
                <a:lnTo>
                  <a:pt x="93" y="1321"/>
                </a:lnTo>
                <a:lnTo>
                  <a:pt x="104" y="1319"/>
                </a:lnTo>
                <a:lnTo>
                  <a:pt x="114" y="1317"/>
                </a:lnTo>
                <a:lnTo>
                  <a:pt x="114" y="1317"/>
                </a:lnTo>
                <a:lnTo>
                  <a:pt x="124" y="1312"/>
                </a:lnTo>
                <a:lnTo>
                  <a:pt x="138" y="1306"/>
                </a:lnTo>
                <a:lnTo>
                  <a:pt x="167" y="1289"/>
                </a:lnTo>
                <a:lnTo>
                  <a:pt x="201" y="1269"/>
                </a:lnTo>
                <a:lnTo>
                  <a:pt x="201" y="1269"/>
                </a:lnTo>
                <a:lnTo>
                  <a:pt x="202" y="1288"/>
                </a:lnTo>
                <a:lnTo>
                  <a:pt x="202" y="1301"/>
                </a:lnTo>
                <a:lnTo>
                  <a:pt x="202" y="1306"/>
                </a:lnTo>
                <a:lnTo>
                  <a:pt x="201" y="1307"/>
                </a:lnTo>
                <a:lnTo>
                  <a:pt x="201" y="1307"/>
                </a:lnTo>
                <a:lnTo>
                  <a:pt x="199" y="1309"/>
                </a:lnTo>
                <a:lnTo>
                  <a:pt x="196" y="1312"/>
                </a:lnTo>
                <a:lnTo>
                  <a:pt x="187" y="1322"/>
                </a:lnTo>
                <a:lnTo>
                  <a:pt x="181" y="1334"/>
                </a:lnTo>
                <a:lnTo>
                  <a:pt x="180" y="1339"/>
                </a:lnTo>
                <a:lnTo>
                  <a:pt x="180" y="1340"/>
                </a:lnTo>
                <a:lnTo>
                  <a:pt x="181" y="1341"/>
                </a:lnTo>
                <a:lnTo>
                  <a:pt x="181" y="1341"/>
                </a:lnTo>
                <a:lnTo>
                  <a:pt x="187" y="1342"/>
                </a:lnTo>
                <a:lnTo>
                  <a:pt x="199" y="1342"/>
                </a:lnTo>
                <a:lnTo>
                  <a:pt x="234" y="1340"/>
                </a:lnTo>
                <a:lnTo>
                  <a:pt x="283" y="1336"/>
                </a:lnTo>
                <a:lnTo>
                  <a:pt x="283" y="1336"/>
                </a:lnTo>
                <a:lnTo>
                  <a:pt x="294" y="1336"/>
                </a:lnTo>
                <a:lnTo>
                  <a:pt x="318" y="1334"/>
                </a:lnTo>
                <a:lnTo>
                  <a:pt x="332" y="1332"/>
                </a:lnTo>
                <a:lnTo>
                  <a:pt x="344" y="1328"/>
                </a:lnTo>
                <a:lnTo>
                  <a:pt x="349" y="1326"/>
                </a:lnTo>
                <a:lnTo>
                  <a:pt x="354" y="1323"/>
                </a:lnTo>
                <a:lnTo>
                  <a:pt x="358" y="1321"/>
                </a:lnTo>
                <a:lnTo>
                  <a:pt x="360" y="1317"/>
                </a:lnTo>
                <a:lnTo>
                  <a:pt x="360" y="1317"/>
                </a:lnTo>
                <a:lnTo>
                  <a:pt x="362" y="1310"/>
                </a:lnTo>
                <a:lnTo>
                  <a:pt x="364" y="1303"/>
                </a:lnTo>
                <a:lnTo>
                  <a:pt x="365" y="1297"/>
                </a:lnTo>
                <a:lnTo>
                  <a:pt x="364" y="1290"/>
                </a:lnTo>
                <a:lnTo>
                  <a:pt x="362" y="1282"/>
                </a:lnTo>
                <a:lnTo>
                  <a:pt x="361" y="1280"/>
                </a:lnTo>
                <a:lnTo>
                  <a:pt x="360" y="1278"/>
                </a:lnTo>
                <a:lnTo>
                  <a:pt x="360" y="1278"/>
                </a:lnTo>
                <a:lnTo>
                  <a:pt x="360" y="1278"/>
                </a:lnTo>
                <a:lnTo>
                  <a:pt x="360" y="1277"/>
                </a:lnTo>
                <a:lnTo>
                  <a:pt x="362" y="1276"/>
                </a:lnTo>
                <a:lnTo>
                  <a:pt x="365" y="1272"/>
                </a:lnTo>
                <a:lnTo>
                  <a:pt x="365" y="1271"/>
                </a:lnTo>
                <a:lnTo>
                  <a:pt x="365" y="1269"/>
                </a:lnTo>
                <a:lnTo>
                  <a:pt x="365" y="1269"/>
                </a:lnTo>
                <a:lnTo>
                  <a:pt x="364" y="1252"/>
                </a:lnTo>
                <a:lnTo>
                  <a:pt x="361" y="1220"/>
                </a:lnTo>
                <a:lnTo>
                  <a:pt x="360" y="1177"/>
                </a:lnTo>
                <a:lnTo>
                  <a:pt x="389" y="1206"/>
                </a:lnTo>
                <a:lnTo>
                  <a:pt x="389" y="1206"/>
                </a:lnTo>
                <a:lnTo>
                  <a:pt x="385" y="1222"/>
                </a:lnTo>
                <a:lnTo>
                  <a:pt x="381" y="1258"/>
                </a:lnTo>
                <a:lnTo>
                  <a:pt x="378" y="1278"/>
                </a:lnTo>
                <a:lnTo>
                  <a:pt x="378" y="1297"/>
                </a:lnTo>
                <a:lnTo>
                  <a:pt x="378" y="1304"/>
                </a:lnTo>
                <a:lnTo>
                  <a:pt x="379" y="1310"/>
                </a:lnTo>
                <a:lnTo>
                  <a:pt x="382" y="1315"/>
                </a:lnTo>
                <a:lnTo>
                  <a:pt x="384" y="1317"/>
                </a:lnTo>
                <a:lnTo>
                  <a:pt x="384" y="1317"/>
                </a:lnTo>
                <a:lnTo>
                  <a:pt x="388" y="1318"/>
                </a:lnTo>
                <a:lnTo>
                  <a:pt x="391" y="1318"/>
                </a:lnTo>
                <a:lnTo>
                  <a:pt x="401" y="1316"/>
                </a:lnTo>
                <a:lnTo>
                  <a:pt x="412" y="1311"/>
                </a:lnTo>
                <a:lnTo>
                  <a:pt x="423" y="1304"/>
                </a:lnTo>
                <a:lnTo>
                  <a:pt x="434" y="1295"/>
                </a:lnTo>
                <a:lnTo>
                  <a:pt x="442" y="1287"/>
                </a:lnTo>
                <a:lnTo>
                  <a:pt x="448" y="1280"/>
                </a:lnTo>
                <a:lnTo>
                  <a:pt x="452" y="1274"/>
                </a:lnTo>
                <a:lnTo>
                  <a:pt x="452" y="1274"/>
                </a:lnTo>
                <a:lnTo>
                  <a:pt x="454" y="1263"/>
                </a:lnTo>
                <a:lnTo>
                  <a:pt x="455" y="1249"/>
                </a:lnTo>
                <a:lnTo>
                  <a:pt x="458" y="1236"/>
                </a:lnTo>
                <a:lnTo>
                  <a:pt x="461" y="1225"/>
                </a:lnTo>
                <a:lnTo>
                  <a:pt x="461" y="1225"/>
                </a:lnTo>
                <a:lnTo>
                  <a:pt x="472" y="1204"/>
                </a:lnTo>
                <a:lnTo>
                  <a:pt x="481" y="1187"/>
                </a:lnTo>
                <a:lnTo>
                  <a:pt x="481" y="1187"/>
                </a:lnTo>
                <a:lnTo>
                  <a:pt x="482" y="1184"/>
                </a:lnTo>
                <a:lnTo>
                  <a:pt x="482" y="1179"/>
                </a:lnTo>
                <a:lnTo>
                  <a:pt x="481" y="1167"/>
                </a:lnTo>
                <a:lnTo>
                  <a:pt x="481" y="1167"/>
                </a:lnTo>
                <a:lnTo>
                  <a:pt x="519" y="1158"/>
                </a:lnTo>
                <a:lnTo>
                  <a:pt x="538" y="1154"/>
                </a:lnTo>
                <a:lnTo>
                  <a:pt x="548" y="1153"/>
                </a:lnTo>
                <a:lnTo>
                  <a:pt x="548" y="1153"/>
                </a:lnTo>
                <a:lnTo>
                  <a:pt x="573" y="1152"/>
                </a:lnTo>
                <a:lnTo>
                  <a:pt x="591" y="1150"/>
                </a:lnTo>
                <a:lnTo>
                  <a:pt x="611" y="1149"/>
                </a:lnTo>
                <a:lnTo>
                  <a:pt x="631" y="1146"/>
                </a:lnTo>
                <a:lnTo>
                  <a:pt x="649" y="1142"/>
                </a:lnTo>
                <a:lnTo>
                  <a:pt x="656" y="1139"/>
                </a:lnTo>
                <a:lnTo>
                  <a:pt x="662" y="1136"/>
                </a:lnTo>
                <a:lnTo>
                  <a:pt x="667" y="1132"/>
                </a:lnTo>
                <a:lnTo>
                  <a:pt x="669" y="1129"/>
                </a:lnTo>
                <a:lnTo>
                  <a:pt x="669" y="1129"/>
                </a:lnTo>
                <a:lnTo>
                  <a:pt x="670" y="1123"/>
                </a:lnTo>
                <a:lnTo>
                  <a:pt x="670" y="1115"/>
                </a:lnTo>
                <a:lnTo>
                  <a:pt x="670" y="1095"/>
                </a:lnTo>
                <a:lnTo>
                  <a:pt x="668" y="1069"/>
                </a:lnTo>
                <a:lnTo>
                  <a:pt x="666" y="1042"/>
                </a:lnTo>
                <a:lnTo>
                  <a:pt x="658" y="984"/>
                </a:lnTo>
                <a:lnTo>
                  <a:pt x="656" y="959"/>
                </a:lnTo>
                <a:lnTo>
                  <a:pt x="655" y="940"/>
                </a:lnTo>
                <a:lnTo>
                  <a:pt x="655" y="940"/>
                </a:lnTo>
                <a:lnTo>
                  <a:pt x="653" y="923"/>
                </a:lnTo>
                <a:lnTo>
                  <a:pt x="651" y="904"/>
                </a:lnTo>
                <a:lnTo>
                  <a:pt x="649" y="883"/>
                </a:lnTo>
                <a:lnTo>
                  <a:pt x="645" y="864"/>
                </a:lnTo>
                <a:lnTo>
                  <a:pt x="637" y="831"/>
                </a:lnTo>
                <a:lnTo>
                  <a:pt x="633" y="823"/>
                </a:lnTo>
                <a:lnTo>
                  <a:pt x="632" y="821"/>
                </a:lnTo>
                <a:lnTo>
                  <a:pt x="631" y="819"/>
                </a:lnTo>
                <a:lnTo>
                  <a:pt x="631" y="819"/>
                </a:lnTo>
                <a:lnTo>
                  <a:pt x="624" y="821"/>
                </a:lnTo>
                <a:lnTo>
                  <a:pt x="616" y="821"/>
                </a:lnTo>
                <a:lnTo>
                  <a:pt x="612" y="821"/>
                </a:lnTo>
                <a:lnTo>
                  <a:pt x="608" y="818"/>
                </a:lnTo>
                <a:lnTo>
                  <a:pt x="604" y="815"/>
                </a:lnTo>
                <a:lnTo>
                  <a:pt x="602" y="810"/>
                </a:lnTo>
                <a:lnTo>
                  <a:pt x="602" y="810"/>
                </a:lnTo>
                <a:lnTo>
                  <a:pt x="587" y="777"/>
                </a:lnTo>
                <a:lnTo>
                  <a:pt x="577" y="757"/>
                </a:lnTo>
                <a:lnTo>
                  <a:pt x="577" y="757"/>
                </a:lnTo>
                <a:lnTo>
                  <a:pt x="559" y="758"/>
                </a:lnTo>
                <a:lnTo>
                  <a:pt x="546" y="758"/>
                </a:lnTo>
                <a:lnTo>
                  <a:pt x="541" y="758"/>
                </a:lnTo>
                <a:lnTo>
                  <a:pt x="539" y="757"/>
                </a:lnTo>
                <a:lnTo>
                  <a:pt x="539" y="757"/>
                </a:lnTo>
                <a:lnTo>
                  <a:pt x="531" y="754"/>
                </a:lnTo>
                <a:lnTo>
                  <a:pt x="518" y="750"/>
                </a:lnTo>
                <a:lnTo>
                  <a:pt x="500" y="747"/>
                </a:lnTo>
                <a:lnTo>
                  <a:pt x="500" y="747"/>
                </a:lnTo>
                <a:lnTo>
                  <a:pt x="501" y="743"/>
                </a:lnTo>
                <a:lnTo>
                  <a:pt x="501" y="737"/>
                </a:lnTo>
                <a:lnTo>
                  <a:pt x="500" y="728"/>
                </a:lnTo>
                <a:lnTo>
                  <a:pt x="500" y="728"/>
                </a:lnTo>
                <a:lnTo>
                  <a:pt x="499" y="720"/>
                </a:lnTo>
                <a:lnTo>
                  <a:pt x="495" y="713"/>
                </a:lnTo>
                <a:lnTo>
                  <a:pt x="487" y="697"/>
                </a:lnTo>
                <a:lnTo>
                  <a:pt x="476" y="679"/>
                </a:lnTo>
                <a:lnTo>
                  <a:pt x="476" y="679"/>
                </a:lnTo>
                <a:lnTo>
                  <a:pt x="474" y="674"/>
                </a:lnTo>
                <a:lnTo>
                  <a:pt x="472" y="670"/>
                </a:lnTo>
                <a:lnTo>
                  <a:pt x="471" y="665"/>
                </a:lnTo>
                <a:lnTo>
                  <a:pt x="471" y="665"/>
                </a:lnTo>
                <a:lnTo>
                  <a:pt x="469" y="638"/>
                </a:lnTo>
                <a:lnTo>
                  <a:pt x="466" y="616"/>
                </a:lnTo>
                <a:lnTo>
                  <a:pt x="466" y="616"/>
                </a:lnTo>
                <a:lnTo>
                  <a:pt x="469" y="615"/>
                </a:lnTo>
                <a:lnTo>
                  <a:pt x="474" y="610"/>
                </a:lnTo>
                <a:lnTo>
                  <a:pt x="477" y="606"/>
                </a:lnTo>
                <a:lnTo>
                  <a:pt x="480" y="598"/>
                </a:lnTo>
                <a:lnTo>
                  <a:pt x="483" y="590"/>
                </a:lnTo>
                <a:lnTo>
                  <a:pt x="486" y="578"/>
                </a:lnTo>
                <a:lnTo>
                  <a:pt x="486" y="578"/>
                </a:lnTo>
                <a:lnTo>
                  <a:pt x="488" y="567"/>
                </a:lnTo>
                <a:lnTo>
                  <a:pt x="492" y="557"/>
                </a:lnTo>
                <a:lnTo>
                  <a:pt x="496" y="546"/>
                </a:lnTo>
                <a:lnTo>
                  <a:pt x="496" y="543"/>
                </a:lnTo>
                <a:lnTo>
                  <a:pt x="495" y="539"/>
                </a:lnTo>
                <a:lnTo>
                  <a:pt x="492" y="535"/>
                </a:lnTo>
                <a:lnTo>
                  <a:pt x="486" y="529"/>
                </a:lnTo>
                <a:lnTo>
                  <a:pt x="486" y="529"/>
                </a:lnTo>
                <a:lnTo>
                  <a:pt x="470" y="517"/>
                </a:lnTo>
                <a:lnTo>
                  <a:pt x="455" y="505"/>
                </a:lnTo>
                <a:lnTo>
                  <a:pt x="445" y="493"/>
                </a:lnTo>
                <a:lnTo>
                  <a:pt x="440" y="487"/>
                </a:lnTo>
                <a:lnTo>
                  <a:pt x="437" y="481"/>
                </a:lnTo>
                <a:lnTo>
                  <a:pt x="437" y="481"/>
                </a:lnTo>
                <a:lnTo>
                  <a:pt x="435" y="475"/>
                </a:lnTo>
                <a:lnTo>
                  <a:pt x="435" y="467"/>
                </a:lnTo>
                <a:lnTo>
                  <a:pt x="434" y="450"/>
                </a:lnTo>
                <a:lnTo>
                  <a:pt x="434" y="434"/>
                </a:lnTo>
                <a:lnTo>
                  <a:pt x="432" y="423"/>
                </a:lnTo>
                <a:lnTo>
                  <a:pt x="432" y="423"/>
                </a:lnTo>
                <a:lnTo>
                  <a:pt x="432" y="418"/>
                </a:lnTo>
                <a:lnTo>
                  <a:pt x="432" y="411"/>
                </a:lnTo>
                <a:lnTo>
                  <a:pt x="432" y="393"/>
                </a:lnTo>
                <a:lnTo>
                  <a:pt x="432" y="383"/>
                </a:lnTo>
                <a:lnTo>
                  <a:pt x="432" y="375"/>
                </a:lnTo>
                <a:lnTo>
                  <a:pt x="430" y="366"/>
                </a:lnTo>
                <a:lnTo>
                  <a:pt x="428" y="360"/>
                </a:lnTo>
                <a:lnTo>
                  <a:pt x="428" y="360"/>
                </a:lnTo>
                <a:lnTo>
                  <a:pt x="411" y="333"/>
                </a:lnTo>
                <a:lnTo>
                  <a:pt x="403" y="318"/>
                </a:lnTo>
                <a:lnTo>
                  <a:pt x="399" y="307"/>
                </a:lnTo>
                <a:lnTo>
                  <a:pt x="399" y="307"/>
                </a:lnTo>
                <a:lnTo>
                  <a:pt x="395" y="294"/>
                </a:lnTo>
                <a:lnTo>
                  <a:pt x="389" y="277"/>
                </a:lnTo>
                <a:lnTo>
                  <a:pt x="382" y="262"/>
                </a:lnTo>
                <a:lnTo>
                  <a:pt x="378" y="256"/>
                </a:lnTo>
                <a:lnTo>
                  <a:pt x="374" y="254"/>
                </a:lnTo>
                <a:lnTo>
                  <a:pt x="374" y="254"/>
                </a:lnTo>
                <a:lnTo>
                  <a:pt x="297" y="225"/>
                </a:lnTo>
                <a:lnTo>
                  <a:pt x="244" y="196"/>
                </a:lnTo>
                <a:lnTo>
                  <a:pt x="268" y="182"/>
                </a:lnTo>
                <a:lnTo>
                  <a:pt x="259" y="162"/>
                </a:lnTo>
                <a:lnTo>
                  <a:pt x="259" y="143"/>
                </a:lnTo>
                <a:lnTo>
                  <a:pt x="259" y="143"/>
                </a:lnTo>
                <a:lnTo>
                  <a:pt x="257" y="138"/>
                </a:lnTo>
                <a:lnTo>
                  <a:pt x="254" y="131"/>
                </a:lnTo>
                <a:lnTo>
                  <a:pt x="250" y="125"/>
                </a:lnTo>
                <a:lnTo>
                  <a:pt x="249" y="119"/>
                </a:lnTo>
                <a:lnTo>
                  <a:pt x="249" y="119"/>
                </a:lnTo>
                <a:lnTo>
                  <a:pt x="249" y="99"/>
                </a:lnTo>
                <a:lnTo>
                  <a:pt x="248" y="85"/>
                </a:lnTo>
                <a:lnTo>
                  <a:pt x="246" y="78"/>
                </a:lnTo>
                <a:lnTo>
                  <a:pt x="244" y="70"/>
                </a:lnTo>
                <a:lnTo>
                  <a:pt x="244" y="70"/>
                </a:lnTo>
                <a:lnTo>
                  <a:pt x="236" y="52"/>
                </a:lnTo>
                <a:lnTo>
                  <a:pt x="230" y="43"/>
                </a:lnTo>
                <a:lnTo>
                  <a:pt x="222" y="32"/>
                </a:lnTo>
                <a:lnTo>
                  <a:pt x="215" y="22"/>
                </a:lnTo>
                <a:lnTo>
                  <a:pt x="205" y="12"/>
                </a:lnTo>
                <a:lnTo>
                  <a:pt x="196" y="6"/>
                </a:lnTo>
                <a:lnTo>
                  <a:pt x="191" y="4"/>
                </a:lnTo>
                <a:lnTo>
                  <a:pt x="186" y="3"/>
                </a:lnTo>
                <a:lnTo>
                  <a:pt x="186" y="3"/>
                </a:lnTo>
                <a:lnTo>
                  <a:pt x="175" y="2"/>
                </a:lnTo>
                <a:lnTo>
                  <a:pt x="164" y="0"/>
                </a:lnTo>
                <a:lnTo>
                  <a:pt x="144" y="0"/>
                </a:lnTo>
                <a:lnTo>
                  <a:pt x="123" y="3"/>
                </a:lnTo>
                <a:lnTo>
                  <a:pt x="123" y="3"/>
                </a:lnTo>
                <a:lnTo>
                  <a:pt x="118" y="6"/>
                </a:lnTo>
                <a:lnTo>
                  <a:pt x="108" y="15"/>
                </a:lnTo>
                <a:lnTo>
                  <a:pt x="100" y="21"/>
                </a:lnTo>
                <a:lnTo>
                  <a:pt x="93" y="29"/>
                </a:lnTo>
                <a:lnTo>
                  <a:pt x="86" y="37"/>
                </a:lnTo>
                <a:lnTo>
                  <a:pt x="80" y="46"/>
                </a:lnTo>
                <a:lnTo>
                  <a:pt x="80" y="46"/>
                </a:lnTo>
                <a:lnTo>
                  <a:pt x="71" y="62"/>
                </a:lnTo>
                <a:lnTo>
                  <a:pt x="68" y="74"/>
                </a:lnTo>
                <a:lnTo>
                  <a:pt x="66" y="84"/>
                </a:lnTo>
                <a:lnTo>
                  <a:pt x="65" y="95"/>
                </a:lnTo>
                <a:lnTo>
                  <a:pt x="65" y="95"/>
                </a:lnTo>
                <a:lnTo>
                  <a:pt x="64" y="108"/>
                </a:lnTo>
                <a:lnTo>
                  <a:pt x="65" y="122"/>
                </a:lnTo>
                <a:lnTo>
                  <a:pt x="66" y="134"/>
                </a:lnTo>
                <a:lnTo>
                  <a:pt x="70" y="143"/>
                </a:lnTo>
                <a:lnTo>
                  <a:pt x="70" y="143"/>
                </a:lnTo>
                <a:lnTo>
                  <a:pt x="73" y="150"/>
                </a:lnTo>
                <a:lnTo>
                  <a:pt x="76" y="161"/>
                </a:lnTo>
                <a:lnTo>
                  <a:pt x="81" y="173"/>
                </a:lnTo>
                <a:lnTo>
                  <a:pt x="85" y="179"/>
                </a:lnTo>
                <a:lnTo>
                  <a:pt x="89" y="186"/>
                </a:lnTo>
                <a:lnTo>
                  <a:pt x="89" y="186"/>
                </a:lnTo>
                <a:lnTo>
                  <a:pt x="95" y="192"/>
                </a:lnTo>
                <a:lnTo>
                  <a:pt x="102" y="198"/>
                </a:lnTo>
                <a:lnTo>
                  <a:pt x="109" y="202"/>
                </a:lnTo>
                <a:lnTo>
                  <a:pt x="115" y="206"/>
                </a:lnTo>
                <a:lnTo>
                  <a:pt x="124" y="209"/>
                </a:lnTo>
                <a:lnTo>
                  <a:pt x="128" y="210"/>
                </a:lnTo>
                <a:lnTo>
                  <a:pt x="128" y="210"/>
                </a:lnTo>
                <a:close/>
                <a:moveTo>
                  <a:pt x="403" y="645"/>
                </a:moveTo>
                <a:lnTo>
                  <a:pt x="413" y="684"/>
                </a:lnTo>
                <a:lnTo>
                  <a:pt x="413" y="684"/>
                </a:lnTo>
                <a:lnTo>
                  <a:pt x="412" y="690"/>
                </a:lnTo>
                <a:lnTo>
                  <a:pt x="412" y="697"/>
                </a:lnTo>
                <a:lnTo>
                  <a:pt x="413" y="703"/>
                </a:lnTo>
                <a:lnTo>
                  <a:pt x="413" y="703"/>
                </a:lnTo>
                <a:lnTo>
                  <a:pt x="422" y="726"/>
                </a:lnTo>
                <a:lnTo>
                  <a:pt x="428" y="742"/>
                </a:lnTo>
                <a:lnTo>
                  <a:pt x="399" y="752"/>
                </a:lnTo>
                <a:lnTo>
                  <a:pt x="399" y="752"/>
                </a:lnTo>
                <a:lnTo>
                  <a:pt x="399" y="752"/>
                </a:lnTo>
                <a:lnTo>
                  <a:pt x="397" y="752"/>
                </a:lnTo>
                <a:lnTo>
                  <a:pt x="395" y="757"/>
                </a:lnTo>
                <a:lnTo>
                  <a:pt x="394" y="766"/>
                </a:lnTo>
                <a:lnTo>
                  <a:pt x="394" y="766"/>
                </a:lnTo>
                <a:lnTo>
                  <a:pt x="394" y="773"/>
                </a:lnTo>
                <a:lnTo>
                  <a:pt x="394" y="779"/>
                </a:lnTo>
                <a:lnTo>
                  <a:pt x="395" y="790"/>
                </a:lnTo>
                <a:lnTo>
                  <a:pt x="399" y="805"/>
                </a:lnTo>
                <a:lnTo>
                  <a:pt x="399" y="805"/>
                </a:lnTo>
                <a:lnTo>
                  <a:pt x="400" y="815"/>
                </a:lnTo>
                <a:lnTo>
                  <a:pt x="400" y="818"/>
                </a:lnTo>
                <a:lnTo>
                  <a:pt x="400" y="819"/>
                </a:lnTo>
                <a:lnTo>
                  <a:pt x="399" y="819"/>
                </a:lnTo>
                <a:lnTo>
                  <a:pt x="399" y="819"/>
                </a:lnTo>
                <a:lnTo>
                  <a:pt x="394" y="818"/>
                </a:lnTo>
                <a:lnTo>
                  <a:pt x="385" y="818"/>
                </a:lnTo>
                <a:lnTo>
                  <a:pt x="374" y="819"/>
                </a:lnTo>
                <a:lnTo>
                  <a:pt x="374" y="819"/>
                </a:lnTo>
                <a:lnTo>
                  <a:pt x="378" y="783"/>
                </a:lnTo>
                <a:lnTo>
                  <a:pt x="384" y="737"/>
                </a:lnTo>
                <a:lnTo>
                  <a:pt x="384" y="737"/>
                </a:lnTo>
                <a:lnTo>
                  <a:pt x="385" y="724"/>
                </a:lnTo>
                <a:lnTo>
                  <a:pt x="385" y="709"/>
                </a:lnTo>
                <a:lnTo>
                  <a:pt x="385" y="696"/>
                </a:lnTo>
                <a:lnTo>
                  <a:pt x="384" y="689"/>
                </a:lnTo>
                <a:lnTo>
                  <a:pt x="384" y="689"/>
                </a:lnTo>
                <a:lnTo>
                  <a:pt x="384" y="682"/>
                </a:lnTo>
                <a:lnTo>
                  <a:pt x="387" y="670"/>
                </a:lnTo>
                <a:lnTo>
                  <a:pt x="389" y="655"/>
                </a:lnTo>
                <a:lnTo>
                  <a:pt x="403" y="645"/>
                </a:lnTo>
                <a:close/>
                <a:moveTo>
                  <a:pt x="114" y="819"/>
                </a:moveTo>
                <a:lnTo>
                  <a:pt x="162" y="1066"/>
                </a:lnTo>
                <a:lnTo>
                  <a:pt x="162" y="1066"/>
                </a:lnTo>
                <a:lnTo>
                  <a:pt x="152" y="1060"/>
                </a:lnTo>
                <a:lnTo>
                  <a:pt x="146" y="1055"/>
                </a:lnTo>
                <a:lnTo>
                  <a:pt x="143" y="1051"/>
                </a:lnTo>
                <a:lnTo>
                  <a:pt x="143" y="1051"/>
                </a:lnTo>
                <a:lnTo>
                  <a:pt x="132" y="1019"/>
                </a:lnTo>
                <a:lnTo>
                  <a:pt x="126" y="997"/>
                </a:lnTo>
                <a:lnTo>
                  <a:pt x="123" y="988"/>
                </a:lnTo>
                <a:lnTo>
                  <a:pt x="123" y="984"/>
                </a:lnTo>
                <a:lnTo>
                  <a:pt x="123" y="984"/>
                </a:lnTo>
                <a:lnTo>
                  <a:pt x="122" y="970"/>
                </a:lnTo>
                <a:lnTo>
                  <a:pt x="120" y="949"/>
                </a:lnTo>
                <a:lnTo>
                  <a:pt x="114" y="911"/>
                </a:lnTo>
                <a:lnTo>
                  <a:pt x="114" y="911"/>
                </a:lnTo>
                <a:lnTo>
                  <a:pt x="105" y="862"/>
                </a:lnTo>
                <a:lnTo>
                  <a:pt x="99" y="819"/>
                </a:lnTo>
                <a:lnTo>
                  <a:pt x="114" y="819"/>
                </a:lnTo>
                <a:close/>
                <a:moveTo>
                  <a:pt x="89" y="897"/>
                </a:moveTo>
                <a:lnTo>
                  <a:pt x="89" y="897"/>
                </a:lnTo>
                <a:lnTo>
                  <a:pt x="97" y="921"/>
                </a:lnTo>
                <a:lnTo>
                  <a:pt x="110" y="976"/>
                </a:lnTo>
                <a:lnTo>
                  <a:pt x="117" y="1005"/>
                </a:lnTo>
                <a:lnTo>
                  <a:pt x="122" y="1032"/>
                </a:lnTo>
                <a:lnTo>
                  <a:pt x="124" y="1051"/>
                </a:lnTo>
                <a:lnTo>
                  <a:pt x="124" y="1057"/>
                </a:lnTo>
                <a:lnTo>
                  <a:pt x="123" y="1061"/>
                </a:lnTo>
                <a:lnTo>
                  <a:pt x="123" y="1061"/>
                </a:lnTo>
                <a:lnTo>
                  <a:pt x="117" y="1066"/>
                </a:lnTo>
                <a:lnTo>
                  <a:pt x="111" y="1069"/>
                </a:lnTo>
                <a:lnTo>
                  <a:pt x="105" y="1071"/>
                </a:lnTo>
                <a:lnTo>
                  <a:pt x="94" y="1071"/>
                </a:lnTo>
                <a:lnTo>
                  <a:pt x="94" y="1071"/>
                </a:lnTo>
                <a:lnTo>
                  <a:pt x="83" y="1068"/>
                </a:lnTo>
                <a:lnTo>
                  <a:pt x="77" y="1066"/>
                </a:lnTo>
                <a:lnTo>
                  <a:pt x="70" y="1061"/>
                </a:lnTo>
                <a:lnTo>
                  <a:pt x="70" y="1061"/>
                </a:lnTo>
                <a:lnTo>
                  <a:pt x="69" y="1057"/>
                </a:lnTo>
                <a:lnTo>
                  <a:pt x="70" y="1050"/>
                </a:lnTo>
                <a:lnTo>
                  <a:pt x="74" y="1027"/>
                </a:lnTo>
                <a:lnTo>
                  <a:pt x="77" y="1002"/>
                </a:lnTo>
                <a:lnTo>
                  <a:pt x="80" y="984"/>
                </a:lnTo>
                <a:lnTo>
                  <a:pt x="80" y="984"/>
                </a:lnTo>
                <a:lnTo>
                  <a:pt x="81" y="964"/>
                </a:lnTo>
                <a:lnTo>
                  <a:pt x="85" y="934"/>
                </a:lnTo>
                <a:lnTo>
                  <a:pt x="89" y="897"/>
                </a:lnTo>
                <a:lnTo>
                  <a:pt x="89" y="8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4">
            <a:extLst>
              <a:ext uri="{FF2B5EF4-FFF2-40B4-BE49-F238E27FC236}">
                <a16:creationId xmlns:a16="http://schemas.microsoft.com/office/drawing/2014/main" id="{8EB00300-BF5E-483F-8A4F-92D89D2117D0}"/>
              </a:ext>
            </a:extLst>
          </p:cNvPr>
          <p:cNvSpPr>
            <a:spLocks/>
          </p:cNvSpPr>
          <p:nvPr/>
        </p:nvSpPr>
        <p:spPr bwMode="auto">
          <a:xfrm>
            <a:off x="6387118" y="860629"/>
            <a:ext cx="874713" cy="1549400"/>
          </a:xfrm>
          <a:custGeom>
            <a:avLst/>
            <a:gdLst>
              <a:gd name="T0" fmla="*/ 245 w 551"/>
              <a:gd name="T1" fmla="*/ 34 h 976"/>
              <a:gd name="T2" fmla="*/ 236 w 551"/>
              <a:gd name="T3" fmla="*/ 20 h 976"/>
              <a:gd name="T4" fmla="*/ 199 w 551"/>
              <a:gd name="T5" fmla="*/ 6 h 976"/>
              <a:gd name="T6" fmla="*/ 122 w 551"/>
              <a:gd name="T7" fmla="*/ 5 h 976"/>
              <a:gd name="T8" fmla="*/ 72 w 551"/>
              <a:gd name="T9" fmla="*/ 29 h 976"/>
              <a:gd name="T10" fmla="*/ 61 w 551"/>
              <a:gd name="T11" fmla="*/ 57 h 976"/>
              <a:gd name="T12" fmla="*/ 39 w 551"/>
              <a:gd name="T13" fmla="*/ 175 h 976"/>
              <a:gd name="T14" fmla="*/ 21 w 551"/>
              <a:gd name="T15" fmla="*/ 268 h 976"/>
              <a:gd name="T16" fmla="*/ 3 w 551"/>
              <a:gd name="T17" fmla="*/ 353 h 976"/>
              <a:gd name="T18" fmla="*/ 2 w 551"/>
              <a:gd name="T19" fmla="*/ 388 h 976"/>
              <a:gd name="T20" fmla="*/ 88 w 551"/>
              <a:gd name="T21" fmla="*/ 512 h 976"/>
              <a:gd name="T22" fmla="*/ 106 w 551"/>
              <a:gd name="T23" fmla="*/ 512 h 976"/>
              <a:gd name="T24" fmla="*/ 137 w 551"/>
              <a:gd name="T25" fmla="*/ 552 h 976"/>
              <a:gd name="T26" fmla="*/ 140 w 551"/>
              <a:gd name="T27" fmla="*/ 698 h 976"/>
              <a:gd name="T28" fmla="*/ 131 w 551"/>
              <a:gd name="T29" fmla="*/ 876 h 976"/>
              <a:gd name="T30" fmla="*/ 125 w 551"/>
              <a:gd name="T31" fmla="*/ 931 h 976"/>
              <a:gd name="T32" fmla="*/ 146 w 551"/>
              <a:gd name="T33" fmla="*/ 947 h 976"/>
              <a:gd name="T34" fmla="*/ 159 w 551"/>
              <a:gd name="T35" fmla="*/ 970 h 976"/>
              <a:gd name="T36" fmla="*/ 217 w 551"/>
              <a:gd name="T37" fmla="*/ 976 h 976"/>
              <a:gd name="T38" fmla="*/ 241 w 551"/>
              <a:gd name="T39" fmla="*/ 967 h 976"/>
              <a:gd name="T40" fmla="*/ 233 w 551"/>
              <a:gd name="T41" fmla="*/ 948 h 976"/>
              <a:gd name="T42" fmla="*/ 211 w 551"/>
              <a:gd name="T43" fmla="*/ 935 h 976"/>
              <a:gd name="T44" fmla="*/ 228 w 551"/>
              <a:gd name="T45" fmla="*/ 916 h 976"/>
              <a:gd name="T46" fmla="*/ 218 w 551"/>
              <a:gd name="T47" fmla="*/ 796 h 976"/>
              <a:gd name="T48" fmla="*/ 218 w 551"/>
              <a:gd name="T49" fmla="*/ 713 h 976"/>
              <a:gd name="T50" fmla="*/ 241 w 551"/>
              <a:gd name="T51" fmla="*/ 622 h 976"/>
              <a:gd name="T52" fmla="*/ 256 w 551"/>
              <a:gd name="T53" fmla="*/ 616 h 976"/>
              <a:gd name="T54" fmla="*/ 334 w 551"/>
              <a:gd name="T55" fmla="*/ 731 h 976"/>
              <a:gd name="T56" fmla="*/ 393 w 551"/>
              <a:gd name="T57" fmla="*/ 868 h 976"/>
              <a:gd name="T58" fmla="*/ 407 w 551"/>
              <a:gd name="T59" fmla="*/ 925 h 976"/>
              <a:gd name="T60" fmla="*/ 432 w 551"/>
              <a:gd name="T61" fmla="*/ 942 h 976"/>
              <a:gd name="T62" fmla="*/ 443 w 551"/>
              <a:gd name="T63" fmla="*/ 964 h 976"/>
              <a:gd name="T64" fmla="*/ 480 w 551"/>
              <a:gd name="T65" fmla="*/ 955 h 976"/>
              <a:gd name="T66" fmla="*/ 497 w 551"/>
              <a:gd name="T67" fmla="*/ 945 h 976"/>
              <a:gd name="T68" fmla="*/ 538 w 551"/>
              <a:gd name="T69" fmla="*/ 929 h 976"/>
              <a:gd name="T70" fmla="*/ 551 w 551"/>
              <a:gd name="T71" fmla="*/ 908 h 976"/>
              <a:gd name="T72" fmla="*/ 545 w 551"/>
              <a:gd name="T73" fmla="*/ 895 h 976"/>
              <a:gd name="T74" fmla="*/ 516 w 551"/>
              <a:gd name="T75" fmla="*/ 897 h 976"/>
              <a:gd name="T76" fmla="*/ 484 w 551"/>
              <a:gd name="T77" fmla="*/ 889 h 976"/>
              <a:gd name="T78" fmla="*/ 450 w 551"/>
              <a:gd name="T79" fmla="*/ 800 h 976"/>
              <a:gd name="T80" fmla="*/ 397 w 551"/>
              <a:gd name="T81" fmla="*/ 679 h 976"/>
              <a:gd name="T82" fmla="*/ 375 w 551"/>
              <a:gd name="T83" fmla="*/ 581 h 976"/>
              <a:gd name="T84" fmla="*/ 397 w 551"/>
              <a:gd name="T85" fmla="*/ 407 h 976"/>
              <a:gd name="T86" fmla="*/ 431 w 551"/>
              <a:gd name="T87" fmla="*/ 394 h 976"/>
              <a:gd name="T88" fmla="*/ 457 w 551"/>
              <a:gd name="T89" fmla="*/ 365 h 976"/>
              <a:gd name="T90" fmla="*/ 440 w 551"/>
              <a:gd name="T91" fmla="*/ 361 h 976"/>
              <a:gd name="T92" fmla="*/ 446 w 551"/>
              <a:gd name="T93" fmla="*/ 338 h 976"/>
              <a:gd name="T94" fmla="*/ 407 w 551"/>
              <a:gd name="T95" fmla="*/ 338 h 976"/>
              <a:gd name="T96" fmla="*/ 391 w 551"/>
              <a:gd name="T97" fmla="*/ 331 h 976"/>
              <a:gd name="T98" fmla="*/ 387 w 551"/>
              <a:gd name="T99" fmla="*/ 279 h 976"/>
              <a:gd name="T100" fmla="*/ 378 w 551"/>
              <a:gd name="T101" fmla="*/ 239 h 976"/>
              <a:gd name="T102" fmla="*/ 370 w 551"/>
              <a:gd name="T103" fmla="*/ 216 h 976"/>
              <a:gd name="T104" fmla="*/ 338 w 551"/>
              <a:gd name="T105" fmla="*/ 186 h 976"/>
              <a:gd name="T106" fmla="*/ 358 w 551"/>
              <a:gd name="T107" fmla="*/ 167 h 976"/>
              <a:gd name="T108" fmla="*/ 370 w 551"/>
              <a:gd name="T109" fmla="*/ 104 h 976"/>
              <a:gd name="T110" fmla="*/ 367 w 551"/>
              <a:gd name="T111" fmla="*/ 70 h 976"/>
              <a:gd name="T112" fmla="*/ 351 w 551"/>
              <a:gd name="T113" fmla="*/ 34 h 976"/>
              <a:gd name="T114" fmla="*/ 338 w 551"/>
              <a:gd name="T115" fmla="*/ 28 h 976"/>
              <a:gd name="T116" fmla="*/ 301 w 551"/>
              <a:gd name="T117" fmla="*/ 28 h 976"/>
              <a:gd name="T118" fmla="*/ 275 w 551"/>
              <a:gd name="T119" fmla="*/ 37 h 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1" h="976">
                <a:moveTo>
                  <a:pt x="275" y="37"/>
                </a:moveTo>
                <a:lnTo>
                  <a:pt x="275" y="37"/>
                </a:lnTo>
                <a:lnTo>
                  <a:pt x="262" y="37"/>
                </a:lnTo>
                <a:lnTo>
                  <a:pt x="252" y="36"/>
                </a:lnTo>
                <a:lnTo>
                  <a:pt x="245" y="34"/>
                </a:lnTo>
                <a:lnTo>
                  <a:pt x="245" y="34"/>
                </a:lnTo>
                <a:lnTo>
                  <a:pt x="245" y="32"/>
                </a:lnTo>
                <a:lnTo>
                  <a:pt x="243" y="29"/>
                </a:lnTo>
                <a:lnTo>
                  <a:pt x="240" y="24"/>
                </a:lnTo>
                <a:lnTo>
                  <a:pt x="236" y="20"/>
                </a:lnTo>
                <a:lnTo>
                  <a:pt x="231" y="18"/>
                </a:lnTo>
                <a:lnTo>
                  <a:pt x="231" y="18"/>
                </a:lnTo>
                <a:lnTo>
                  <a:pt x="223" y="14"/>
                </a:lnTo>
                <a:lnTo>
                  <a:pt x="213" y="11"/>
                </a:lnTo>
                <a:lnTo>
                  <a:pt x="199" y="6"/>
                </a:lnTo>
                <a:lnTo>
                  <a:pt x="184" y="3"/>
                </a:lnTo>
                <a:lnTo>
                  <a:pt x="169" y="1"/>
                </a:lnTo>
                <a:lnTo>
                  <a:pt x="152" y="0"/>
                </a:lnTo>
                <a:lnTo>
                  <a:pt x="136" y="1"/>
                </a:lnTo>
                <a:lnTo>
                  <a:pt x="122" y="5"/>
                </a:lnTo>
                <a:lnTo>
                  <a:pt x="122" y="5"/>
                </a:lnTo>
                <a:lnTo>
                  <a:pt x="97" y="13"/>
                </a:lnTo>
                <a:lnTo>
                  <a:pt x="88" y="18"/>
                </a:lnTo>
                <a:lnTo>
                  <a:pt x="79" y="23"/>
                </a:lnTo>
                <a:lnTo>
                  <a:pt x="72" y="29"/>
                </a:lnTo>
                <a:lnTo>
                  <a:pt x="67" y="34"/>
                </a:lnTo>
                <a:lnTo>
                  <a:pt x="64" y="38"/>
                </a:lnTo>
                <a:lnTo>
                  <a:pt x="62" y="45"/>
                </a:lnTo>
                <a:lnTo>
                  <a:pt x="62" y="45"/>
                </a:lnTo>
                <a:lnTo>
                  <a:pt x="61" y="57"/>
                </a:lnTo>
                <a:lnTo>
                  <a:pt x="60" y="71"/>
                </a:lnTo>
                <a:lnTo>
                  <a:pt x="60" y="86"/>
                </a:lnTo>
                <a:lnTo>
                  <a:pt x="59" y="96"/>
                </a:lnTo>
                <a:lnTo>
                  <a:pt x="59" y="96"/>
                </a:lnTo>
                <a:lnTo>
                  <a:pt x="39" y="175"/>
                </a:lnTo>
                <a:lnTo>
                  <a:pt x="27" y="225"/>
                </a:lnTo>
                <a:lnTo>
                  <a:pt x="24" y="243"/>
                </a:lnTo>
                <a:lnTo>
                  <a:pt x="22" y="252"/>
                </a:lnTo>
                <a:lnTo>
                  <a:pt x="22" y="252"/>
                </a:lnTo>
                <a:lnTo>
                  <a:pt x="21" y="268"/>
                </a:lnTo>
                <a:lnTo>
                  <a:pt x="18" y="295"/>
                </a:lnTo>
                <a:lnTo>
                  <a:pt x="13" y="331"/>
                </a:lnTo>
                <a:lnTo>
                  <a:pt x="13" y="331"/>
                </a:lnTo>
                <a:lnTo>
                  <a:pt x="9" y="338"/>
                </a:lnTo>
                <a:lnTo>
                  <a:pt x="3" y="353"/>
                </a:lnTo>
                <a:lnTo>
                  <a:pt x="1" y="361"/>
                </a:lnTo>
                <a:lnTo>
                  <a:pt x="0" y="369"/>
                </a:lnTo>
                <a:lnTo>
                  <a:pt x="0" y="379"/>
                </a:lnTo>
                <a:lnTo>
                  <a:pt x="2" y="388"/>
                </a:lnTo>
                <a:lnTo>
                  <a:pt x="2" y="388"/>
                </a:lnTo>
                <a:lnTo>
                  <a:pt x="19" y="417"/>
                </a:lnTo>
                <a:lnTo>
                  <a:pt x="48" y="460"/>
                </a:lnTo>
                <a:lnTo>
                  <a:pt x="62" y="481"/>
                </a:lnTo>
                <a:lnTo>
                  <a:pt x="77" y="499"/>
                </a:lnTo>
                <a:lnTo>
                  <a:pt x="88" y="512"/>
                </a:lnTo>
                <a:lnTo>
                  <a:pt x="93" y="514"/>
                </a:lnTo>
                <a:lnTo>
                  <a:pt x="95" y="516"/>
                </a:lnTo>
                <a:lnTo>
                  <a:pt x="95" y="516"/>
                </a:lnTo>
                <a:lnTo>
                  <a:pt x="101" y="514"/>
                </a:lnTo>
                <a:lnTo>
                  <a:pt x="106" y="512"/>
                </a:lnTo>
                <a:lnTo>
                  <a:pt x="117" y="504"/>
                </a:lnTo>
                <a:lnTo>
                  <a:pt x="125" y="496"/>
                </a:lnTo>
                <a:lnTo>
                  <a:pt x="129" y="493"/>
                </a:lnTo>
                <a:lnTo>
                  <a:pt x="129" y="493"/>
                </a:lnTo>
                <a:lnTo>
                  <a:pt x="137" y="552"/>
                </a:lnTo>
                <a:lnTo>
                  <a:pt x="143" y="595"/>
                </a:lnTo>
                <a:lnTo>
                  <a:pt x="144" y="612"/>
                </a:lnTo>
                <a:lnTo>
                  <a:pt x="144" y="622"/>
                </a:lnTo>
                <a:lnTo>
                  <a:pt x="144" y="622"/>
                </a:lnTo>
                <a:lnTo>
                  <a:pt x="140" y="698"/>
                </a:lnTo>
                <a:lnTo>
                  <a:pt x="135" y="771"/>
                </a:lnTo>
                <a:lnTo>
                  <a:pt x="135" y="771"/>
                </a:lnTo>
                <a:lnTo>
                  <a:pt x="132" y="824"/>
                </a:lnTo>
                <a:lnTo>
                  <a:pt x="131" y="876"/>
                </a:lnTo>
                <a:lnTo>
                  <a:pt x="131" y="876"/>
                </a:lnTo>
                <a:lnTo>
                  <a:pt x="126" y="905"/>
                </a:lnTo>
                <a:lnTo>
                  <a:pt x="124" y="922"/>
                </a:lnTo>
                <a:lnTo>
                  <a:pt x="124" y="929"/>
                </a:lnTo>
                <a:lnTo>
                  <a:pt x="125" y="931"/>
                </a:lnTo>
                <a:lnTo>
                  <a:pt x="125" y="931"/>
                </a:lnTo>
                <a:lnTo>
                  <a:pt x="130" y="934"/>
                </a:lnTo>
                <a:lnTo>
                  <a:pt x="137" y="936"/>
                </a:lnTo>
                <a:lnTo>
                  <a:pt x="144" y="938"/>
                </a:lnTo>
                <a:lnTo>
                  <a:pt x="144" y="938"/>
                </a:lnTo>
                <a:lnTo>
                  <a:pt x="146" y="947"/>
                </a:lnTo>
                <a:lnTo>
                  <a:pt x="148" y="961"/>
                </a:lnTo>
                <a:lnTo>
                  <a:pt x="148" y="961"/>
                </a:lnTo>
                <a:lnTo>
                  <a:pt x="149" y="964"/>
                </a:lnTo>
                <a:lnTo>
                  <a:pt x="152" y="966"/>
                </a:lnTo>
                <a:lnTo>
                  <a:pt x="159" y="970"/>
                </a:lnTo>
                <a:lnTo>
                  <a:pt x="170" y="974"/>
                </a:lnTo>
                <a:lnTo>
                  <a:pt x="182" y="975"/>
                </a:lnTo>
                <a:lnTo>
                  <a:pt x="182" y="975"/>
                </a:lnTo>
                <a:lnTo>
                  <a:pt x="198" y="976"/>
                </a:lnTo>
                <a:lnTo>
                  <a:pt x="217" y="976"/>
                </a:lnTo>
                <a:lnTo>
                  <a:pt x="227" y="975"/>
                </a:lnTo>
                <a:lnTo>
                  <a:pt x="234" y="974"/>
                </a:lnTo>
                <a:lnTo>
                  <a:pt x="239" y="971"/>
                </a:lnTo>
                <a:lnTo>
                  <a:pt x="241" y="970"/>
                </a:lnTo>
                <a:lnTo>
                  <a:pt x="241" y="967"/>
                </a:lnTo>
                <a:lnTo>
                  <a:pt x="241" y="967"/>
                </a:lnTo>
                <a:lnTo>
                  <a:pt x="241" y="964"/>
                </a:lnTo>
                <a:lnTo>
                  <a:pt x="241" y="960"/>
                </a:lnTo>
                <a:lnTo>
                  <a:pt x="237" y="953"/>
                </a:lnTo>
                <a:lnTo>
                  <a:pt x="233" y="948"/>
                </a:lnTo>
                <a:lnTo>
                  <a:pt x="228" y="945"/>
                </a:lnTo>
                <a:lnTo>
                  <a:pt x="228" y="945"/>
                </a:lnTo>
                <a:lnTo>
                  <a:pt x="223" y="942"/>
                </a:lnTo>
                <a:lnTo>
                  <a:pt x="217" y="940"/>
                </a:lnTo>
                <a:lnTo>
                  <a:pt x="211" y="935"/>
                </a:lnTo>
                <a:lnTo>
                  <a:pt x="211" y="935"/>
                </a:lnTo>
                <a:lnTo>
                  <a:pt x="221" y="929"/>
                </a:lnTo>
                <a:lnTo>
                  <a:pt x="225" y="922"/>
                </a:lnTo>
                <a:lnTo>
                  <a:pt x="228" y="919"/>
                </a:lnTo>
                <a:lnTo>
                  <a:pt x="228" y="916"/>
                </a:lnTo>
                <a:lnTo>
                  <a:pt x="228" y="916"/>
                </a:lnTo>
                <a:lnTo>
                  <a:pt x="227" y="885"/>
                </a:lnTo>
                <a:lnTo>
                  <a:pt x="224" y="856"/>
                </a:lnTo>
                <a:lnTo>
                  <a:pt x="224" y="856"/>
                </a:lnTo>
                <a:lnTo>
                  <a:pt x="218" y="796"/>
                </a:lnTo>
                <a:lnTo>
                  <a:pt x="216" y="757"/>
                </a:lnTo>
                <a:lnTo>
                  <a:pt x="215" y="743"/>
                </a:lnTo>
                <a:lnTo>
                  <a:pt x="215" y="733"/>
                </a:lnTo>
                <a:lnTo>
                  <a:pt x="215" y="733"/>
                </a:lnTo>
                <a:lnTo>
                  <a:pt x="218" y="713"/>
                </a:lnTo>
                <a:lnTo>
                  <a:pt x="224" y="679"/>
                </a:lnTo>
                <a:lnTo>
                  <a:pt x="228" y="662"/>
                </a:lnTo>
                <a:lnTo>
                  <a:pt x="231" y="645"/>
                </a:lnTo>
                <a:lnTo>
                  <a:pt x="236" y="630"/>
                </a:lnTo>
                <a:lnTo>
                  <a:pt x="241" y="622"/>
                </a:lnTo>
                <a:lnTo>
                  <a:pt x="241" y="622"/>
                </a:lnTo>
                <a:lnTo>
                  <a:pt x="248" y="612"/>
                </a:lnTo>
                <a:lnTo>
                  <a:pt x="251" y="611"/>
                </a:lnTo>
                <a:lnTo>
                  <a:pt x="252" y="611"/>
                </a:lnTo>
                <a:lnTo>
                  <a:pt x="256" y="616"/>
                </a:lnTo>
                <a:lnTo>
                  <a:pt x="262" y="624"/>
                </a:lnTo>
                <a:lnTo>
                  <a:pt x="262" y="624"/>
                </a:lnTo>
                <a:lnTo>
                  <a:pt x="299" y="678"/>
                </a:lnTo>
                <a:lnTo>
                  <a:pt x="321" y="710"/>
                </a:lnTo>
                <a:lnTo>
                  <a:pt x="334" y="731"/>
                </a:lnTo>
                <a:lnTo>
                  <a:pt x="334" y="731"/>
                </a:lnTo>
                <a:lnTo>
                  <a:pt x="365" y="800"/>
                </a:lnTo>
                <a:lnTo>
                  <a:pt x="384" y="843"/>
                </a:lnTo>
                <a:lnTo>
                  <a:pt x="391" y="860"/>
                </a:lnTo>
                <a:lnTo>
                  <a:pt x="393" y="868"/>
                </a:lnTo>
                <a:lnTo>
                  <a:pt x="393" y="868"/>
                </a:lnTo>
                <a:lnTo>
                  <a:pt x="400" y="902"/>
                </a:lnTo>
                <a:lnTo>
                  <a:pt x="404" y="918"/>
                </a:lnTo>
                <a:lnTo>
                  <a:pt x="405" y="923"/>
                </a:lnTo>
                <a:lnTo>
                  <a:pt x="407" y="925"/>
                </a:lnTo>
                <a:lnTo>
                  <a:pt x="407" y="925"/>
                </a:lnTo>
                <a:lnTo>
                  <a:pt x="420" y="928"/>
                </a:lnTo>
                <a:lnTo>
                  <a:pt x="431" y="929"/>
                </a:lnTo>
                <a:lnTo>
                  <a:pt x="431" y="929"/>
                </a:lnTo>
                <a:lnTo>
                  <a:pt x="432" y="942"/>
                </a:lnTo>
                <a:lnTo>
                  <a:pt x="434" y="953"/>
                </a:lnTo>
                <a:lnTo>
                  <a:pt x="437" y="961"/>
                </a:lnTo>
                <a:lnTo>
                  <a:pt x="437" y="961"/>
                </a:lnTo>
                <a:lnTo>
                  <a:pt x="439" y="964"/>
                </a:lnTo>
                <a:lnTo>
                  <a:pt x="443" y="964"/>
                </a:lnTo>
                <a:lnTo>
                  <a:pt x="452" y="964"/>
                </a:lnTo>
                <a:lnTo>
                  <a:pt x="463" y="961"/>
                </a:lnTo>
                <a:lnTo>
                  <a:pt x="473" y="958"/>
                </a:lnTo>
                <a:lnTo>
                  <a:pt x="473" y="958"/>
                </a:lnTo>
                <a:lnTo>
                  <a:pt x="480" y="955"/>
                </a:lnTo>
                <a:lnTo>
                  <a:pt x="484" y="952"/>
                </a:lnTo>
                <a:lnTo>
                  <a:pt x="489" y="948"/>
                </a:lnTo>
                <a:lnTo>
                  <a:pt x="492" y="946"/>
                </a:lnTo>
                <a:lnTo>
                  <a:pt x="497" y="945"/>
                </a:lnTo>
                <a:lnTo>
                  <a:pt x="497" y="945"/>
                </a:lnTo>
                <a:lnTo>
                  <a:pt x="514" y="941"/>
                </a:lnTo>
                <a:lnTo>
                  <a:pt x="522" y="937"/>
                </a:lnTo>
                <a:lnTo>
                  <a:pt x="533" y="931"/>
                </a:lnTo>
                <a:lnTo>
                  <a:pt x="533" y="931"/>
                </a:lnTo>
                <a:lnTo>
                  <a:pt x="538" y="929"/>
                </a:lnTo>
                <a:lnTo>
                  <a:pt x="543" y="924"/>
                </a:lnTo>
                <a:lnTo>
                  <a:pt x="547" y="920"/>
                </a:lnTo>
                <a:lnTo>
                  <a:pt x="549" y="917"/>
                </a:lnTo>
                <a:lnTo>
                  <a:pt x="551" y="912"/>
                </a:lnTo>
                <a:lnTo>
                  <a:pt x="551" y="908"/>
                </a:lnTo>
                <a:lnTo>
                  <a:pt x="551" y="905"/>
                </a:lnTo>
                <a:lnTo>
                  <a:pt x="550" y="902"/>
                </a:lnTo>
                <a:lnTo>
                  <a:pt x="550" y="902"/>
                </a:lnTo>
                <a:lnTo>
                  <a:pt x="547" y="897"/>
                </a:lnTo>
                <a:lnTo>
                  <a:pt x="545" y="895"/>
                </a:lnTo>
                <a:lnTo>
                  <a:pt x="542" y="895"/>
                </a:lnTo>
                <a:lnTo>
                  <a:pt x="533" y="895"/>
                </a:lnTo>
                <a:lnTo>
                  <a:pt x="533" y="895"/>
                </a:lnTo>
                <a:lnTo>
                  <a:pt x="524" y="896"/>
                </a:lnTo>
                <a:lnTo>
                  <a:pt x="516" y="897"/>
                </a:lnTo>
                <a:lnTo>
                  <a:pt x="509" y="897"/>
                </a:lnTo>
                <a:lnTo>
                  <a:pt x="500" y="895"/>
                </a:lnTo>
                <a:lnTo>
                  <a:pt x="500" y="895"/>
                </a:lnTo>
                <a:lnTo>
                  <a:pt x="484" y="889"/>
                </a:lnTo>
                <a:lnTo>
                  <a:pt x="484" y="889"/>
                </a:lnTo>
                <a:lnTo>
                  <a:pt x="481" y="880"/>
                </a:lnTo>
                <a:lnTo>
                  <a:pt x="474" y="859"/>
                </a:lnTo>
                <a:lnTo>
                  <a:pt x="465" y="830"/>
                </a:lnTo>
                <a:lnTo>
                  <a:pt x="457" y="814"/>
                </a:lnTo>
                <a:lnTo>
                  <a:pt x="450" y="800"/>
                </a:lnTo>
                <a:lnTo>
                  <a:pt x="450" y="800"/>
                </a:lnTo>
                <a:lnTo>
                  <a:pt x="442" y="784"/>
                </a:lnTo>
                <a:lnTo>
                  <a:pt x="432" y="763"/>
                </a:lnTo>
                <a:lnTo>
                  <a:pt x="413" y="719"/>
                </a:lnTo>
                <a:lnTo>
                  <a:pt x="397" y="679"/>
                </a:lnTo>
                <a:lnTo>
                  <a:pt x="392" y="663"/>
                </a:lnTo>
                <a:lnTo>
                  <a:pt x="391" y="655"/>
                </a:lnTo>
                <a:lnTo>
                  <a:pt x="391" y="655"/>
                </a:lnTo>
                <a:lnTo>
                  <a:pt x="385" y="627"/>
                </a:lnTo>
                <a:lnTo>
                  <a:pt x="375" y="581"/>
                </a:lnTo>
                <a:lnTo>
                  <a:pt x="361" y="519"/>
                </a:lnTo>
                <a:lnTo>
                  <a:pt x="361" y="483"/>
                </a:lnTo>
                <a:lnTo>
                  <a:pt x="361" y="411"/>
                </a:lnTo>
                <a:lnTo>
                  <a:pt x="361" y="411"/>
                </a:lnTo>
                <a:lnTo>
                  <a:pt x="397" y="407"/>
                </a:lnTo>
                <a:lnTo>
                  <a:pt x="397" y="407"/>
                </a:lnTo>
                <a:lnTo>
                  <a:pt x="405" y="406"/>
                </a:lnTo>
                <a:lnTo>
                  <a:pt x="415" y="402"/>
                </a:lnTo>
                <a:lnTo>
                  <a:pt x="423" y="398"/>
                </a:lnTo>
                <a:lnTo>
                  <a:pt x="431" y="394"/>
                </a:lnTo>
                <a:lnTo>
                  <a:pt x="431" y="394"/>
                </a:lnTo>
                <a:lnTo>
                  <a:pt x="448" y="378"/>
                </a:lnTo>
                <a:lnTo>
                  <a:pt x="456" y="369"/>
                </a:lnTo>
                <a:lnTo>
                  <a:pt x="457" y="366"/>
                </a:lnTo>
                <a:lnTo>
                  <a:pt x="457" y="365"/>
                </a:lnTo>
                <a:lnTo>
                  <a:pt x="457" y="365"/>
                </a:lnTo>
                <a:lnTo>
                  <a:pt x="457" y="365"/>
                </a:lnTo>
                <a:lnTo>
                  <a:pt x="452" y="362"/>
                </a:lnTo>
                <a:lnTo>
                  <a:pt x="446" y="361"/>
                </a:lnTo>
                <a:lnTo>
                  <a:pt x="440" y="361"/>
                </a:lnTo>
                <a:lnTo>
                  <a:pt x="440" y="361"/>
                </a:lnTo>
                <a:lnTo>
                  <a:pt x="445" y="350"/>
                </a:lnTo>
                <a:lnTo>
                  <a:pt x="448" y="342"/>
                </a:lnTo>
                <a:lnTo>
                  <a:pt x="448" y="339"/>
                </a:lnTo>
                <a:lnTo>
                  <a:pt x="446" y="338"/>
                </a:lnTo>
                <a:lnTo>
                  <a:pt x="446" y="338"/>
                </a:lnTo>
                <a:lnTo>
                  <a:pt x="429" y="332"/>
                </a:lnTo>
                <a:lnTo>
                  <a:pt x="417" y="327"/>
                </a:lnTo>
                <a:lnTo>
                  <a:pt x="407" y="338"/>
                </a:lnTo>
                <a:lnTo>
                  <a:pt x="407" y="338"/>
                </a:lnTo>
                <a:lnTo>
                  <a:pt x="400" y="333"/>
                </a:lnTo>
                <a:lnTo>
                  <a:pt x="394" y="331"/>
                </a:lnTo>
                <a:lnTo>
                  <a:pt x="392" y="331"/>
                </a:lnTo>
                <a:lnTo>
                  <a:pt x="391" y="331"/>
                </a:lnTo>
                <a:lnTo>
                  <a:pt x="391" y="331"/>
                </a:lnTo>
                <a:lnTo>
                  <a:pt x="384" y="336"/>
                </a:lnTo>
                <a:lnTo>
                  <a:pt x="380" y="338"/>
                </a:lnTo>
                <a:lnTo>
                  <a:pt x="380" y="338"/>
                </a:lnTo>
                <a:lnTo>
                  <a:pt x="384" y="310"/>
                </a:lnTo>
                <a:lnTo>
                  <a:pt x="387" y="279"/>
                </a:lnTo>
                <a:lnTo>
                  <a:pt x="387" y="279"/>
                </a:lnTo>
                <a:lnTo>
                  <a:pt x="386" y="269"/>
                </a:lnTo>
                <a:lnTo>
                  <a:pt x="382" y="257"/>
                </a:lnTo>
                <a:lnTo>
                  <a:pt x="378" y="239"/>
                </a:lnTo>
                <a:lnTo>
                  <a:pt x="378" y="239"/>
                </a:lnTo>
                <a:lnTo>
                  <a:pt x="376" y="234"/>
                </a:lnTo>
                <a:lnTo>
                  <a:pt x="375" y="228"/>
                </a:lnTo>
                <a:lnTo>
                  <a:pt x="374" y="221"/>
                </a:lnTo>
                <a:lnTo>
                  <a:pt x="373" y="218"/>
                </a:lnTo>
                <a:lnTo>
                  <a:pt x="370" y="216"/>
                </a:lnTo>
                <a:lnTo>
                  <a:pt x="370" y="216"/>
                </a:lnTo>
                <a:lnTo>
                  <a:pt x="361" y="204"/>
                </a:lnTo>
                <a:lnTo>
                  <a:pt x="353" y="196"/>
                </a:lnTo>
                <a:lnTo>
                  <a:pt x="338" y="186"/>
                </a:lnTo>
                <a:lnTo>
                  <a:pt x="338" y="186"/>
                </a:lnTo>
                <a:lnTo>
                  <a:pt x="340" y="185"/>
                </a:lnTo>
                <a:lnTo>
                  <a:pt x="347" y="181"/>
                </a:lnTo>
                <a:lnTo>
                  <a:pt x="351" y="177"/>
                </a:lnTo>
                <a:lnTo>
                  <a:pt x="355" y="173"/>
                </a:lnTo>
                <a:lnTo>
                  <a:pt x="358" y="167"/>
                </a:lnTo>
                <a:lnTo>
                  <a:pt x="361" y="159"/>
                </a:lnTo>
                <a:lnTo>
                  <a:pt x="361" y="159"/>
                </a:lnTo>
                <a:lnTo>
                  <a:pt x="368" y="133"/>
                </a:lnTo>
                <a:lnTo>
                  <a:pt x="370" y="123"/>
                </a:lnTo>
                <a:lnTo>
                  <a:pt x="370" y="104"/>
                </a:lnTo>
                <a:lnTo>
                  <a:pt x="370" y="104"/>
                </a:lnTo>
                <a:lnTo>
                  <a:pt x="369" y="88"/>
                </a:lnTo>
                <a:lnTo>
                  <a:pt x="367" y="77"/>
                </a:lnTo>
                <a:lnTo>
                  <a:pt x="367" y="77"/>
                </a:lnTo>
                <a:lnTo>
                  <a:pt x="367" y="70"/>
                </a:lnTo>
                <a:lnTo>
                  <a:pt x="364" y="57"/>
                </a:lnTo>
                <a:lnTo>
                  <a:pt x="364" y="57"/>
                </a:lnTo>
                <a:lnTo>
                  <a:pt x="361" y="49"/>
                </a:lnTo>
                <a:lnTo>
                  <a:pt x="357" y="42"/>
                </a:lnTo>
                <a:lnTo>
                  <a:pt x="351" y="34"/>
                </a:lnTo>
                <a:lnTo>
                  <a:pt x="351" y="34"/>
                </a:lnTo>
                <a:lnTo>
                  <a:pt x="351" y="34"/>
                </a:lnTo>
                <a:lnTo>
                  <a:pt x="350" y="32"/>
                </a:lnTo>
                <a:lnTo>
                  <a:pt x="346" y="30"/>
                </a:lnTo>
                <a:lnTo>
                  <a:pt x="338" y="28"/>
                </a:lnTo>
                <a:lnTo>
                  <a:pt x="338" y="28"/>
                </a:lnTo>
                <a:lnTo>
                  <a:pt x="327" y="25"/>
                </a:lnTo>
                <a:lnTo>
                  <a:pt x="317" y="25"/>
                </a:lnTo>
                <a:lnTo>
                  <a:pt x="309" y="26"/>
                </a:lnTo>
                <a:lnTo>
                  <a:pt x="301" y="28"/>
                </a:lnTo>
                <a:lnTo>
                  <a:pt x="301" y="28"/>
                </a:lnTo>
                <a:lnTo>
                  <a:pt x="293" y="30"/>
                </a:lnTo>
                <a:lnTo>
                  <a:pt x="286" y="32"/>
                </a:lnTo>
                <a:lnTo>
                  <a:pt x="275" y="37"/>
                </a:lnTo>
                <a:lnTo>
                  <a:pt x="275" y="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5">
            <a:extLst>
              <a:ext uri="{FF2B5EF4-FFF2-40B4-BE49-F238E27FC236}">
                <a16:creationId xmlns:a16="http://schemas.microsoft.com/office/drawing/2014/main" id="{4ADE006E-D510-4F00-A8B0-0F3187CF463E}"/>
              </a:ext>
            </a:extLst>
          </p:cNvPr>
          <p:cNvSpPr>
            <a:spLocks noEditPoints="1"/>
          </p:cNvSpPr>
          <p:nvPr/>
        </p:nvSpPr>
        <p:spPr bwMode="auto">
          <a:xfrm>
            <a:off x="8328375" y="780455"/>
            <a:ext cx="844550" cy="1684338"/>
          </a:xfrm>
          <a:custGeom>
            <a:avLst/>
            <a:gdLst>
              <a:gd name="T0" fmla="*/ 156 w 532"/>
              <a:gd name="T1" fmla="*/ 48 h 1061"/>
              <a:gd name="T2" fmla="*/ 99 w 532"/>
              <a:gd name="T3" fmla="*/ 70 h 1061"/>
              <a:gd name="T4" fmla="*/ 51 w 532"/>
              <a:gd name="T5" fmla="*/ 226 h 1061"/>
              <a:gd name="T6" fmla="*/ 32 w 532"/>
              <a:gd name="T7" fmla="*/ 315 h 1061"/>
              <a:gd name="T8" fmla="*/ 48 w 532"/>
              <a:gd name="T9" fmla="*/ 367 h 1061"/>
              <a:gd name="T10" fmla="*/ 27 w 532"/>
              <a:gd name="T11" fmla="*/ 424 h 1061"/>
              <a:gd name="T12" fmla="*/ 17 w 532"/>
              <a:gd name="T13" fmla="*/ 463 h 1061"/>
              <a:gd name="T14" fmla="*/ 50 w 532"/>
              <a:gd name="T15" fmla="*/ 502 h 1061"/>
              <a:gd name="T16" fmla="*/ 57 w 532"/>
              <a:gd name="T17" fmla="*/ 597 h 1061"/>
              <a:gd name="T18" fmla="*/ 17 w 532"/>
              <a:gd name="T19" fmla="*/ 777 h 1061"/>
              <a:gd name="T20" fmla="*/ 4 w 532"/>
              <a:gd name="T21" fmla="*/ 882 h 1061"/>
              <a:gd name="T22" fmla="*/ 55 w 532"/>
              <a:gd name="T23" fmla="*/ 916 h 1061"/>
              <a:gd name="T24" fmla="*/ 123 w 532"/>
              <a:gd name="T25" fmla="*/ 891 h 1061"/>
              <a:gd name="T26" fmla="*/ 183 w 532"/>
              <a:gd name="T27" fmla="*/ 928 h 1061"/>
              <a:gd name="T28" fmla="*/ 191 w 532"/>
              <a:gd name="T29" fmla="*/ 1019 h 1061"/>
              <a:gd name="T30" fmla="*/ 219 w 532"/>
              <a:gd name="T31" fmla="*/ 1061 h 1061"/>
              <a:gd name="T32" fmla="*/ 298 w 532"/>
              <a:gd name="T33" fmla="*/ 1057 h 1061"/>
              <a:gd name="T34" fmla="*/ 329 w 532"/>
              <a:gd name="T35" fmla="*/ 1034 h 1061"/>
              <a:gd name="T36" fmla="*/ 296 w 532"/>
              <a:gd name="T37" fmla="*/ 1005 h 1061"/>
              <a:gd name="T38" fmla="*/ 272 w 532"/>
              <a:gd name="T39" fmla="*/ 842 h 1061"/>
              <a:gd name="T40" fmla="*/ 284 w 532"/>
              <a:gd name="T41" fmla="*/ 728 h 1061"/>
              <a:gd name="T42" fmla="*/ 342 w 532"/>
              <a:gd name="T43" fmla="*/ 750 h 1061"/>
              <a:gd name="T44" fmla="*/ 338 w 532"/>
              <a:gd name="T45" fmla="*/ 876 h 1061"/>
              <a:gd name="T46" fmla="*/ 335 w 532"/>
              <a:gd name="T47" fmla="*/ 963 h 1061"/>
              <a:gd name="T48" fmla="*/ 359 w 532"/>
              <a:gd name="T49" fmla="*/ 1001 h 1061"/>
              <a:gd name="T50" fmla="*/ 446 w 532"/>
              <a:gd name="T51" fmla="*/ 1030 h 1061"/>
              <a:gd name="T52" fmla="*/ 488 w 532"/>
              <a:gd name="T53" fmla="*/ 1017 h 1061"/>
              <a:gd name="T54" fmla="*/ 478 w 532"/>
              <a:gd name="T55" fmla="*/ 989 h 1061"/>
              <a:gd name="T56" fmla="*/ 431 w 532"/>
              <a:gd name="T57" fmla="*/ 948 h 1061"/>
              <a:gd name="T58" fmla="*/ 422 w 532"/>
              <a:gd name="T59" fmla="*/ 777 h 1061"/>
              <a:gd name="T60" fmla="*/ 449 w 532"/>
              <a:gd name="T61" fmla="*/ 650 h 1061"/>
              <a:gd name="T62" fmla="*/ 483 w 532"/>
              <a:gd name="T63" fmla="*/ 668 h 1061"/>
              <a:gd name="T64" fmla="*/ 513 w 532"/>
              <a:gd name="T65" fmla="*/ 656 h 1061"/>
              <a:gd name="T66" fmla="*/ 509 w 532"/>
              <a:gd name="T67" fmla="*/ 583 h 1061"/>
              <a:gd name="T68" fmla="*/ 492 w 532"/>
              <a:gd name="T69" fmla="*/ 546 h 1061"/>
              <a:gd name="T70" fmla="*/ 492 w 532"/>
              <a:gd name="T71" fmla="*/ 525 h 1061"/>
              <a:gd name="T72" fmla="*/ 445 w 532"/>
              <a:gd name="T73" fmla="*/ 485 h 1061"/>
              <a:gd name="T74" fmla="*/ 395 w 532"/>
              <a:gd name="T75" fmla="*/ 400 h 1061"/>
              <a:gd name="T76" fmla="*/ 422 w 532"/>
              <a:gd name="T77" fmla="*/ 377 h 1061"/>
              <a:gd name="T78" fmla="*/ 426 w 532"/>
              <a:gd name="T79" fmla="*/ 380 h 1061"/>
              <a:gd name="T80" fmla="*/ 431 w 532"/>
              <a:gd name="T81" fmla="*/ 397 h 1061"/>
              <a:gd name="T82" fmla="*/ 437 w 532"/>
              <a:gd name="T83" fmla="*/ 415 h 1061"/>
              <a:gd name="T84" fmla="*/ 457 w 532"/>
              <a:gd name="T85" fmla="*/ 406 h 1061"/>
              <a:gd name="T86" fmla="*/ 462 w 532"/>
              <a:gd name="T87" fmla="*/ 371 h 1061"/>
              <a:gd name="T88" fmla="*/ 426 w 532"/>
              <a:gd name="T89" fmla="*/ 332 h 1061"/>
              <a:gd name="T90" fmla="*/ 422 w 532"/>
              <a:gd name="T91" fmla="*/ 304 h 1061"/>
              <a:gd name="T92" fmla="*/ 385 w 532"/>
              <a:gd name="T93" fmla="*/ 192 h 1061"/>
              <a:gd name="T94" fmla="*/ 388 w 532"/>
              <a:gd name="T95" fmla="*/ 174 h 1061"/>
              <a:gd name="T96" fmla="*/ 312 w 532"/>
              <a:gd name="T97" fmla="*/ 142 h 1061"/>
              <a:gd name="T98" fmla="*/ 317 w 532"/>
              <a:gd name="T99" fmla="*/ 60 h 1061"/>
              <a:gd name="T100" fmla="*/ 306 w 532"/>
              <a:gd name="T101" fmla="*/ 18 h 1061"/>
              <a:gd name="T102" fmla="*/ 254 w 532"/>
              <a:gd name="T103" fmla="*/ 0 h 1061"/>
              <a:gd name="T104" fmla="*/ 222 w 532"/>
              <a:gd name="T105" fmla="*/ 14 h 1061"/>
              <a:gd name="T106" fmla="*/ 80 w 532"/>
              <a:gd name="T107" fmla="*/ 720 h 1061"/>
              <a:gd name="T108" fmla="*/ 63 w 532"/>
              <a:gd name="T109" fmla="*/ 737 h 1061"/>
              <a:gd name="T110" fmla="*/ 70 w 532"/>
              <a:gd name="T111" fmla="*/ 657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2" h="1061">
                <a:moveTo>
                  <a:pt x="205" y="51"/>
                </a:moveTo>
                <a:lnTo>
                  <a:pt x="205" y="51"/>
                </a:lnTo>
                <a:lnTo>
                  <a:pt x="201" y="49"/>
                </a:lnTo>
                <a:lnTo>
                  <a:pt x="186" y="47"/>
                </a:lnTo>
                <a:lnTo>
                  <a:pt x="176" y="47"/>
                </a:lnTo>
                <a:lnTo>
                  <a:pt x="167" y="47"/>
                </a:lnTo>
                <a:lnTo>
                  <a:pt x="156" y="48"/>
                </a:lnTo>
                <a:lnTo>
                  <a:pt x="146" y="51"/>
                </a:lnTo>
                <a:lnTo>
                  <a:pt x="146" y="51"/>
                </a:lnTo>
                <a:lnTo>
                  <a:pt x="128" y="55"/>
                </a:lnTo>
                <a:lnTo>
                  <a:pt x="114" y="60"/>
                </a:lnTo>
                <a:lnTo>
                  <a:pt x="108" y="63"/>
                </a:lnTo>
                <a:lnTo>
                  <a:pt x="103" y="66"/>
                </a:lnTo>
                <a:lnTo>
                  <a:pt x="99" y="70"/>
                </a:lnTo>
                <a:lnTo>
                  <a:pt x="97" y="74"/>
                </a:lnTo>
                <a:lnTo>
                  <a:pt x="97" y="74"/>
                </a:lnTo>
                <a:lnTo>
                  <a:pt x="90" y="95"/>
                </a:lnTo>
                <a:lnTo>
                  <a:pt x="81" y="133"/>
                </a:lnTo>
                <a:lnTo>
                  <a:pt x="70" y="182"/>
                </a:lnTo>
                <a:lnTo>
                  <a:pt x="70" y="182"/>
                </a:lnTo>
                <a:lnTo>
                  <a:pt x="51" y="226"/>
                </a:lnTo>
                <a:lnTo>
                  <a:pt x="38" y="257"/>
                </a:lnTo>
                <a:lnTo>
                  <a:pt x="30" y="278"/>
                </a:lnTo>
                <a:lnTo>
                  <a:pt x="30" y="278"/>
                </a:lnTo>
                <a:lnTo>
                  <a:pt x="29" y="284"/>
                </a:lnTo>
                <a:lnTo>
                  <a:pt x="29" y="290"/>
                </a:lnTo>
                <a:lnTo>
                  <a:pt x="30" y="303"/>
                </a:lnTo>
                <a:lnTo>
                  <a:pt x="32" y="315"/>
                </a:lnTo>
                <a:lnTo>
                  <a:pt x="34" y="321"/>
                </a:lnTo>
                <a:lnTo>
                  <a:pt x="34" y="321"/>
                </a:lnTo>
                <a:lnTo>
                  <a:pt x="50" y="348"/>
                </a:lnTo>
                <a:lnTo>
                  <a:pt x="50" y="348"/>
                </a:lnTo>
                <a:lnTo>
                  <a:pt x="51" y="350"/>
                </a:lnTo>
                <a:lnTo>
                  <a:pt x="51" y="354"/>
                </a:lnTo>
                <a:lnTo>
                  <a:pt x="48" y="367"/>
                </a:lnTo>
                <a:lnTo>
                  <a:pt x="46" y="379"/>
                </a:lnTo>
                <a:lnTo>
                  <a:pt x="44" y="386"/>
                </a:lnTo>
                <a:lnTo>
                  <a:pt x="44" y="386"/>
                </a:lnTo>
                <a:lnTo>
                  <a:pt x="35" y="402"/>
                </a:lnTo>
                <a:lnTo>
                  <a:pt x="30" y="413"/>
                </a:lnTo>
                <a:lnTo>
                  <a:pt x="27" y="424"/>
                </a:lnTo>
                <a:lnTo>
                  <a:pt x="27" y="424"/>
                </a:lnTo>
                <a:lnTo>
                  <a:pt x="26" y="428"/>
                </a:lnTo>
                <a:lnTo>
                  <a:pt x="23" y="432"/>
                </a:lnTo>
                <a:lnTo>
                  <a:pt x="19" y="442"/>
                </a:lnTo>
                <a:lnTo>
                  <a:pt x="17" y="447"/>
                </a:lnTo>
                <a:lnTo>
                  <a:pt x="16" y="452"/>
                </a:lnTo>
                <a:lnTo>
                  <a:pt x="16" y="458"/>
                </a:lnTo>
                <a:lnTo>
                  <a:pt x="17" y="463"/>
                </a:lnTo>
                <a:lnTo>
                  <a:pt x="17" y="463"/>
                </a:lnTo>
                <a:lnTo>
                  <a:pt x="21" y="472"/>
                </a:lnTo>
                <a:lnTo>
                  <a:pt x="24" y="478"/>
                </a:lnTo>
                <a:lnTo>
                  <a:pt x="34" y="489"/>
                </a:lnTo>
                <a:lnTo>
                  <a:pt x="34" y="489"/>
                </a:lnTo>
                <a:lnTo>
                  <a:pt x="41" y="496"/>
                </a:lnTo>
                <a:lnTo>
                  <a:pt x="50" y="502"/>
                </a:lnTo>
                <a:lnTo>
                  <a:pt x="61" y="510"/>
                </a:lnTo>
                <a:lnTo>
                  <a:pt x="63" y="535"/>
                </a:lnTo>
                <a:lnTo>
                  <a:pt x="63" y="535"/>
                </a:lnTo>
                <a:lnTo>
                  <a:pt x="53" y="588"/>
                </a:lnTo>
                <a:lnTo>
                  <a:pt x="53" y="588"/>
                </a:lnTo>
                <a:lnTo>
                  <a:pt x="55" y="592"/>
                </a:lnTo>
                <a:lnTo>
                  <a:pt x="57" y="597"/>
                </a:lnTo>
                <a:lnTo>
                  <a:pt x="61" y="601"/>
                </a:lnTo>
                <a:lnTo>
                  <a:pt x="61" y="601"/>
                </a:lnTo>
                <a:lnTo>
                  <a:pt x="38" y="687"/>
                </a:lnTo>
                <a:lnTo>
                  <a:pt x="23" y="746"/>
                </a:lnTo>
                <a:lnTo>
                  <a:pt x="18" y="767"/>
                </a:lnTo>
                <a:lnTo>
                  <a:pt x="17" y="777"/>
                </a:lnTo>
                <a:lnTo>
                  <a:pt x="17" y="777"/>
                </a:lnTo>
                <a:lnTo>
                  <a:pt x="15" y="790"/>
                </a:lnTo>
                <a:lnTo>
                  <a:pt x="10" y="817"/>
                </a:lnTo>
                <a:lnTo>
                  <a:pt x="0" y="862"/>
                </a:lnTo>
                <a:lnTo>
                  <a:pt x="0" y="862"/>
                </a:lnTo>
                <a:lnTo>
                  <a:pt x="0" y="868"/>
                </a:lnTo>
                <a:lnTo>
                  <a:pt x="1" y="874"/>
                </a:lnTo>
                <a:lnTo>
                  <a:pt x="4" y="882"/>
                </a:lnTo>
                <a:lnTo>
                  <a:pt x="7" y="889"/>
                </a:lnTo>
                <a:lnTo>
                  <a:pt x="15" y="901"/>
                </a:lnTo>
                <a:lnTo>
                  <a:pt x="21" y="908"/>
                </a:lnTo>
                <a:lnTo>
                  <a:pt x="21" y="908"/>
                </a:lnTo>
                <a:lnTo>
                  <a:pt x="24" y="911"/>
                </a:lnTo>
                <a:lnTo>
                  <a:pt x="33" y="912"/>
                </a:lnTo>
                <a:lnTo>
                  <a:pt x="55" y="916"/>
                </a:lnTo>
                <a:lnTo>
                  <a:pt x="77" y="917"/>
                </a:lnTo>
                <a:lnTo>
                  <a:pt x="87" y="917"/>
                </a:lnTo>
                <a:lnTo>
                  <a:pt x="93" y="916"/>
                </a:lnTo>
                <a:lnTo>
                  <a:pt x="93" y="916"/>
                </a:lnTo>
                <a:lnTo>
                  <a:pt x="103" y="910"/>
                </a:lnTo>
                <a:lnTo>
                  <a:pt x="111" y="902"/>
                </a:lnTo>
                <a:lnTo>
                  <a:pt x="123" y="891"/>
                </a:lnTo>
                <a:lnTo>
                  <a:pt x="123" y="891"/>
                </a:lnTo>
                <a:lnTo>
                  <a:pt x="173" y="836"/>
                </a:lnTo>
                <a:lnTo>
                  <a:pt x="173" y="836"/>
                </a:lnTo>
                <a:lnTo>
                  <a:pt x="179" y="874"/>
                </a:lnTo>
                <a:lnTo>
                  <a:pt x="183" y="906"/>
                </a:lnTo>
                <a:lnTo>
                  <a:pt x="183" y="919"/>
                </a:lnTo>
                <a:lnTo>
                  <a:pt x="183" y="928"/>
                </a:lnTo>
                <a:lnTo>
                  <a:pt x="183" y="928"/>
                </a:lnTo>
                <a:lnTo>
                  <a:pt x="183" y="936"/>
                </a:lnTo>
                <a:lnTo>
                  <a:pt x="183" y="947"/>
                </a:lnTo>
                <a:lnTo>
                  <a:pt x="185" y="970"/>
                </a:lnTo>
                <a:lnTo>
                  <a:pt x="190" y="998"/>
                </a:lnTo>
                <a:lnTo>
                  <a:pt x="190" y="998"/>
                </a:lnTo>
                <a:lnTo>
                  <a:pt x="191" y="1019"/>
                </a:lnTo>
                <a:lnTo>
                  <a:pt x="192" y="1044"/>
                </a:lnTo>
                <a:lnTo>
                  <a:pt x="192" y="1044"/>
                </a:lnTo>
                <a:lnTo>
                  <a:pt x="196" y="1048"/>
                </a:lnTo>
                <a:lnTo>
                  <a:pt x="203" y="1054"/>
                </a:lnTo>
                <a:lnTo>
                  <a:pt x="212" y="1058"/>
                </a:lnTo>
                <a:lnTo>
                  <a:pt x="215" y="1061"/>
                </a:lnTo>
                <a:lnTo>
                  <a:pt x="219" y="1061"/>
                </a:lnTo>
                <a:lnTo>
                  <a:pt x="219" y="1061"/>
                </a:lnTo>
                <a:lnTo>
                  <a:pt x="233" y="1059"/>
                </a:lnTo>
                <a:lnTo>
                  <a:pt x="256" y="1059"/>
                </a:lnTo>
                <a:lnTo>
                  <a:pt x="280" y="1059"/>
                </a:lnTo>
                <a:lnTo>
                  <a:pt x="290" y="1058"/>
                </a:lnTo>
                <a:lnTo>
                  <a:pt x="298" y="1057"/>
                </a:lnTo>
                <a:lnTo>
                  <a:pt x="298" y="1057"/>
                </a:lnTo>
                <a:lnTo>
                  <a:pt x="312" y="1053"/>
                </a:lnTo>
                <a:lnTo>
                  <a:pt x="323" y="1047"/>
                </a:lnTo>
                <a:lnTo>
                  <a:pt x="326" y="1045"/>
                </a:lnTo>
                <a:lnTo>
                  <a:pt x="329" y="1041"/>
                </a:lnTo>
                <a:lnTo>
                  <a:pt x="330" y="1038"/>
                </a:lnTo>
                <a:lnTo>
                  <a:pt x="329" y="1034"/>
                </a:lnTo>
                <a:lnTo>
                  <a:pt x="329" y="1034"/>
                </a:lnTo>
                <a:lnTo>
                  <a:pt x="324" y="1025"/>
                </a:lnTo>
                <a:lnTo>
                  <a:pt x="315" y="1017"/>
                </a:lnTo>
                <a:lnTo>
                  <a:pt x="308" y="1010"/>
                </a:lnTo>
                <a:lnTo>
                  <a:pt x="305" y="1009"/>
                </a:lnTo>
                <a:lnTo>
                  <a:pt x="302" y="1007"/>
                </a:lnTo>
                <a:lnTo>
                  <a:pt x="302" y="1007"/>
                </a:lnTo>
                <a:lnTo>
                  <a:pt x="296" y="1005"/>
                </a:lnTo>
                <a:lnTo>
                  <a:pt x="286" y="1001"/>
                </a:lnTo>
                <a:lnTo>
                  <a:pt x="276" y="994"/>
                </a:lnTo>
                <a:lnTo>
                  <a:pt x="272" y="965"/>
                </a:lnTo>
                <a:lnTo>
                  <a:pt x="266" y="905"/>
                </a:lnTo>
                <a:lnTo>
                  <a:pt x="266" y="905"/>
                </a:lnTo>
                <a:lnTo>
                  <a:pt x="272" y="842"/>
                </a:lnTo>
                <a:lnTo>
                  <a:pt x="272" y="842"/>
                </a:lnTo>
                <a:lnTo>
                  <a:pt x="273" y="831"/>
                </a:lnTo>
                <a:lnTo>
                  <a:pt x="272" y="810"/>
                </a:lnTo>
                <a:lnTo>
                  <a:pt x="272" y="790"/>
                </a:lnTo>
                <a:lnTo>
                  <a:pt x="272" y="777"/>
                </a:lnTo>
                <a:lnTo>
                  <a:pt x="272" y="777"/>
                </a:lnTo>
                <a:lnTo>
                  <a:pt x="279" y="748"/>
                </a:lnTo>
                <a:lnTo>
                  <a:pt x="284" y="728"/>
                </a:lnTo>
                <a:lnTo>
                  <a:pt x="285" y="714"/>
                </a:lnTo>
                <a:lnTo>
                  <a:pt x="285" y="714"/>
                </a:lnTo>
                <a:lnTo>
                  <a:pt x="289" y="657"/>
                </a:lnTo>
                <a:lnTo>
                  <a:pt x="289" y="657"/>
                </a:lnTo>
                <a:lnTo>
                  <a:pt x="313" y="701"/>
                </a:lnTo>
                <a:lnTo>
                  <a:pt x="331" y="732"/>
                </a:lnTo>
                <a:lnTo>
                  <a:pt x="342" y="750"/>
                </a:lnTo>
                <a:lnTo>
                  <a:pt x="342" y="750"/>
                </a:lnTo>
                <a:lnTo>
                  <a:pt x="343" y="752"/>
                </a:lnTo>
                <a:lnTo>
                  <a:pt x="344" y="757"/>
                </a:lnTo>
                <a:lnTo>
                  <a:pt x="344" y="771"/>
                </a:lnTo>
                <a:lnTo>
                  <a:pt x="343" y="809"/>
                </a:lnTo>
                <a:lnTo>
                  <a:pt x="341" y="849"/>
                </a:lnTo>
                <a:lnTo>
                  <a:pt x="338" y="876"/>
                </a:lnTo>
                <a:lnTo>
                  <a:pt x="338" y="876"/>
                </a:lnTo>
                <a:lnTo>
                  <a:pt x="340" y="891"/>
                </a:lnTo>
                <a:lnTo>
                  <a:pt x="341" y="910"/>
                </a:lnTo>
                <a:lnTo>
                  <a:pt x="342" y="925"/>
                </a:lnTo>
                <a:lnTo>
                  <a:pt x="342" y="935"/>
                </a:lnTo>
                <a:lnTo>
                  <a:pt x="342" y="935"/>
                </a:lnTo>
                <a:lnTo>
                  <a:pt x="335" y="963"/>
                </a:lnTo>
                <a:lnTo>
                  <a:pt x="331" y="980"/>
                </a:lnTo>
                <a:lnTo>
                  <a:pt x="331" y="987"/>
                </a:lnTo>
                <a:lnTo>
                  <a:pt x="332" y="990"/>
                </a:lnTo>
                <a:lnTo>
                  <a:pt x="332" y="990"/>
                </a:lnTo>
                <a:lnTo>
                  <a:pt x="336" y="993"/>
                </a:lnTo>
                <a:lnTo>
                  <a:pt x="342" y="997"/>
                </a:lnTo>
                <a:lnTo>
                  <a:pt x="359" y="1001"/>
                </a:lnTo>
                <a:lnTo>
                  <a:pt x="377" y="1006"/>
                </a:lnTo>
                <a:lnTo>
                  <a:pt x="389" y="1011"/>
                </a:lnTo>
                <a:lnTo>
                  <a:pt x="389" y="1011"/>
                </a:lnTo>
                <a:lnTo>
                  <a:pt x="399" y="1016"/>
                </a:lnTo>
                <a:lnTo>
                  <a:pt x="417" y="1023"/>
                </a:lnTo>
                <a:lnTo>
                  <a:pt x="436" y="1028"/>
                </a:lnTo>
                <a:lnTo>
                  <a:pt x="446" y="1030"/>
                </a:lnTo>
                <a:lnTo>
                  <a:pt x="454" y="1030"/>
                </a:lnTo>
                <a:lnTo>
                  <a:pt x="454" y="1030"/>
                </a:lnTo>
                <a:lnTo>
                  <a:pt x="470" y="1029"/>
                </a:lnTo>
                <a:lnTo>
                  <a:pt x="476" y="1027"/>
                </a:lnTo>
                <a:lnTo>
                  <a:pt x="481" y="1024"/>
                </a:lnTo>
                <a:lnTo>
                  <a:pt x="486" y="1021"/>
                </a:lnTo>
                <a:lnTo>
                  <a:pt x="488" y="1017"/>
                </a:lnTo>
                <a:lnTo>
                  <a:pt x="491" y="1012"/>
                </a:lnTo>
                <a:lnTo>
                  <a:pt x="492" y="1007"/>
                </a:lnTo>
                <a:lnTo>
                  <a:pt x="492" y="1007"/>
                </a:lnTo>
                <a:lnTo>
                  <a:pt x="491" y="1003"/>
                </a:lnTo>
                <a:lnTo>
                  <a:pt x="488" y="998"/>
                </a:lnTo>
                <a:lnTo>
                  <a:pt x="483" y="993"/>
                </a:lnTo>
                <a:lnTo>
                  <a:pt x="478" y="989"/>
                </a:lnTo>
                <a:lnTo>
                  <a:pt x="466" y="983"/>
                </a:lnTo>
                <a:lnTo>
                  <a:pt x="462" y="981"/>
                </a:lnTo>
                <a:lnTo>
                  <a:pt x="458" y="977"/>
                </a:lnTo>
                <a:lnTo>
                  <a:pt x="458" y="977"/>
                </a:lnTo>
                <a:lnTo>
                  <a:pt x="445" y="964"/>
                </a:lnTo>
                <a:lnTo>
                  <a:pt x="437" y="957"/>
                </a:lnTo>
                <a:lnTo>
                  <a:pt x="431" y="948"/>
                </a:lnTo>
                <a:lnTo>
                  <a:pt x="431" y="948"/>
                </a:lnTo>
                <a:lnTo>
                  <a:pt x="423" y="932"/>
                </a:lnTo>
                <a:lnTo>
                  <a:pt x="418" y="925"/>
                </a:lnTo>
                <a:lnTo>
                  <a:pt x="418" y="925"/>
                </a:lnTo>
                <a:lnTo>
                  <a:pt x="420" y="907"/>
                </a:lnTo>
                <a:lnTo>
                  <a:pt x="422" y="882"/>
                </a:lnTo>
                <a:lnTo>
                  <a:pt x="422" y="777"/>
                </a:lnTo>
                <a:lnTo>
                  <a:pt x="428" y="737"/>
                </a:lnTo>
                <a:lnTo>
                  <a:pt x="431" y="674"/>
                </a:lnTo>
                <a:lnTo>
                  <a:pt x="431" y="674"/>
                </a:lnTo>
                <a:lnTo>
                  <a:pt x="435" y="668"/>
                </a:lnTo>
                <a:lnTo>
                  <a:pt x="441" y="657"/>
                </a:lnTo>
                <a:lnTo>
                  <a:pt x="441" y="657"/>
                </a:lnTo>
                <a:lnTo>
                  <a:pt x="449" y="650"/>
                </a:lnTo>
                <a:lnTo>
                  <a:pt x="454" y="645"/>
                </a:lnTo>
                <a:lnTo>
                  <a:pt x="454" y="645"/>
                </a:lnTo>
                <a:lnTo>
                  <a:pt x="463" y="649"/>
                </a:lnTo>
                <a:lnTo>
                  <a:pt x="471" y="655"/>
                </a:lnTo>
                <a:lnTo>
                  <a:pt x="478" y="661"/>
                </a:lnTo>
                <a:lnTo>
                  <a:pt x="478" y="661"/>
                </a:lnTo>
                <a:lnTo>
                  <a:pt x="483" y="668"/>
                </a:lnTo>
                <a:lnTo>
                  <a:pt x="487" y="673"/>
                </a:lnTo>
                <a:lnTo>
                  <a:pt x="489" y="674"/>
                </a:lnTo>
                <a:lnTo>
                  <a:pt x="492" y="674"/>
                </a:lnTo>
                <a:lnTo>
                  <a:pt x="495" y="672"/>
                </a:lnTo>
                <a:lnTo>
                  <a:pt x="501" y="668"/>
                </a:lnTo>
                <a:lnTo>
                  <a:pt x="501" y="668"/>
                </a:lnTo>
                <a:lnTo>
                  <a:pt x="513" y="656"/>
                </a:lnTo>
                <a:lnTo>
                  <a:pt x="523" y="644"/>
                </a:lnTo>
                <a:lnTo>
                  <a:pt x="530" y="632"/>
                </a:lnTo>
                <a:lnTo>
                  <a:pt x="532" y="628"/>
                </a:lnTo>
                <a:lnTo>
                  <a:pt x="532" y="624"/>
                </a:lnTo>
                <a:lnTo>
                  <a:pt x="532" y="624"/>
                </a:lnTo>
                <a:lnTo>
                  <a:pt x="517" y="600"/>
                </a:lnTo>
                <a:lnTo>
                  <a:pt x="509" y="583"/>
                </a:lnTo>
                <a:lnTo>
                  <a:pt x="506" y="577"/>
                </a:lnTo>
                <a:lnTo>
                  <a:pt x="505" y="571"/>
                </a:lnTo>
                <a:lnTo>
                  <a:pt x="505" y="571"/>
                </a:lnTo>
                <a:lnTo>
                  <a:pt x="504" y="568"/>
                </a:lnTo>
                <a:lnTo>
                  <a:pt x="503" y="563"/>
                </a:lnTo>
                <a:lnTo>
                  <a:pt x="498" y="554"/>
                </a:lnTo>
                <a:lnTo>
                  <a:pt x="492" y="546"/>
                </a:lnTo>
                <a:lnTo>
                  <a:pt x="492" y="546"/>
                </a:lnTo>
                <a:lnTo>
                  <a:pt x="492" y="543"/>
                </a:lnTo>
                <a:lnTo>
                  <a:pt x="493" y="539"/>
                </a:lnTo>
                <a:lnTo>
                  <a:pt x="494" y="533"/>
                </a:lnTo>
                <a:lnTo>
                  <a:pt x="493" y="529"/>
                </a:lnTo>
                <a:lnTo>
                  <a:pt x="492" y="525"/>
                </a:lnTo>
                <a:lnTo>
                  <a:pt x="492" y="525"/>
                </a:lnTo>
                <a:lnTo>
                  <a:pt x="484" y="518"/>
                </a:lnTo>
                <a:lnTo>
                  <a:pt x="476" y="510"/>
                </a:lnTo>
                <a:lnTo>
                  <a:pt x="465" y="499"/>
                </a:lnTo>
                <a:lnTo>
                  <a:pt x="465" y="499"/>
                </a:lnTo>
                <a:lnTo>
                  <a:pt x="462" y="496"/>
                </a:lnTo>
                <a:lnTo>
                  <a:pt x="451" y="489"/>
                </a:lnTo>
                <a:lnTo>
                  <a:pt x="445" y="485"/>
                </a:lnTo>
                <a:lnTo>
                  <a:pt x="439" y="482"/>
                </a:lnTo>
                <a:lnTo>
                  <a:pt x="431" y="479"/>
                </a:lnTo>
                <a:lnTo>
                  <a:pt x="425" y="479"/>
                </a:lnTo>
                <a:lnTo>
                  <a:pt x="425" y="479"/>
                </a:lnTo>
                <a:lnTo>
                  <a:pt x="408" y="479"/>
                </a:lnTo>
                <a:lnTo>
                  <a:pt x="405" y="479"/>
                </a:lnTo>
                <a:lnTo>
                  <a:pt x="395" y="400"/>
                </a:lnTo>
                <a:lnTo>
                  <a:pt x="399" y="384"/>
                </a:lnTo>
                <a:lnTo>
                  <a:pt x="408" y="380"/>
                </a:lnTo>
                <a:lnTo>
                  <a:pt x="408" y="380"/>
                </a:lnTo>
                <a:lnTo>
                  <a:pt x="410" y="380"/>
                </a:lnTo>
                <a:lnTo>
                  <a:pt x="412" y="382"/>
                </a:lnTo>
                <a:lnTo>
                  <a:pt x="416" y="380"/>
                </a:lnTo>
                <a:lnTo>
                  <a:pt x="422" y="377"/>
                </a:lnTo>
                <a:lnTo>
                  <a:pt x="422" y="377"/>
                </a:lnTo>
                <a:lnTo>
                  <a:pt x="428" y="374"/>
                </a:lnTo>
                <a:lnTo>
                  <a:pt x="431" y="373"/>
                </a:lnTo>
                <a:lnTo>
                  <a:pt x="434" y="373"/>
                </a:lnTo>
                <a:lnTo>
                  <a:pt x="435" y="374"/>
                </a:lnTo>
                <a:lnTo>
                  <a:pt x="435" y="374"/>
                </a:lnTo>
                <a:lnTo>
                  <a:pt x="426" y="380"/>
                </a:lnTo>
                <a:lnTo>
                  <a:pt x="423" y="385"/>
                </a:lnTo>
                <a:lnTo>
                  <a:pt x="422" y="388"/>
                </a:lnTo>
                <a:lnTo>
                  <a:pt x="422" y="390"/>
                </a:lnTo>
                <a:lnTo>
                  <a:pt x="422" y="390"/>
                </a:lnTo>
                <a:lnTo>
                  <a:pt x="424" y="394"/>
                </a:lnTo>
                <a:lnTo>
                  <a:pt x="428" y="396"/>
                </a:lnTo>
                <a:lnTo>
                  <a:pt x="431" y="397"/>
                </a:lnTo>
                <a:lnTo>
                  <a:pt x="431" y="407"/>
                </a:lnTo>
                <a:lnTo>
                  <a:pt x="431" y="407"/>
                </a:lnTo>
                <a:lnTo>
                  <a:pt x="431" y="408"/>
                </a:lnTo>
                <a:lnTo>
                  <a:pt x="433" y="412"/>
                </a:lnTo>
                <a:lnTo>
                  <a:pt x="433" y="413"/>
                </a:lnTo>
                <a:lnTo>
                  <a:pt x="435" y="414"/>
                </a:lnTo>
                <a:lnTo>
                  <a:pt x="437" y="415"/>
                </a:lnTo>
                <a:lnTo>
                  <a:pt x="441" y="417"/>
                </a:lnTo>
                <a:lnTo>
                  <a:pt x="441" y="417"/>
                </a:lnTo>
                <a:lnTo>
                  <a:pt x="446" y="417"/>
                </a:lnTo>
                <a:lnTo>
                  <a:pt x="449" y="415"/>
                </a:lnTo>
                <a:lnTo>
                  <a:pt x="452" y="414"/>
                </a:lnTo>
                <a:lnTo>
                  <a:pt x="454" y="412"/>
                </a:lnTo>
                <a:lnTo>
                  <a:pt x="457" y="406"/>
                </a:lnTo>
                <a:lnTo>
                  <a:pt x="458" y="397"/>
                </a:lnTo>
                <a:lnTo>
                  <a:pt x="458" y="397"/>
                </a:lnTo>
                <a:lnTo>
                  <a:pt x="459" y="389"/>
                </a:lnTo>
                <a:lnTo>
                  <a:pt x="462" y="382"/>
                </a:lnTo>
                <a:lnTo>
                  <a:pt x="463" y="376"/>
                </a:lnTo>
                <a:lnTo>
                  <a:pt x="463" y="373"/>
                </a:lnTo>
                <a:lnTo>
                  <a:pt x="462" y="371"/>
                </a:lnTo>
                <a:lnTo>
                  <a:pt x="462" y="371"/>
                </a:lnTo>
                <a:lnTo>
                  <a:pt x="458" y="365"/>
                </a:lnTo>
                <a:lnTo>
                  <a:pt x="452" y="357"/>
                </a:lnTo>
                <a:lnTo>
                  <a:pt x="441" y="344"/>
                </a:lnTo>
                <a:lnTo>
                  <a:pt x="441" y="344"/>
                </a:lnTo>
                <a:lnTo>
                  <a:pt x="436" y="338"/>
                </a:lnTo>
                <a:lnTo>
                  <a:pt x="426" y="332"/>
                </a:lnTo>
                <a:lnTo>
                  <a:pt x="416" y="325"/>
                </a:lnTo>
                <a:lnTo>
                  <a:pt x="416" y="312"/>
                </a:lnTo>
                <a:lnTo>
                  <a:pt x="416" y="312"/>
                </a:lnTo>
                <a:lnTo>
                  <a:pt x="418" y="309"/>
                </a:lnTo>
                <a:lnTo>
                  <a:pt x="420" y="308"/>
                </a:lnTo>
                <a:lnTo>
                  <a:pt x="422" y="304"/>
                </a:lnTo>
                <a:lnTo>
                  <a:pt x="422" y="304"/>
                </a:lnTo>
                <a:lnTo>
                  <a:pt x="422" y="299"/>
                </a:lnTo>
                <a:lnTo>
                  <a:pt x="420" y="293"/>
                </a:lnTo>
                <a:lnTo>
                  <a:pt x="418" y="285"/>
                </a:lnTo>
                <a:lnTo>
                  <a:pt x="402" y="245"/>
                </a:lnTo>
                <a:lnTo>
                  <a:pt x="382" y="215"/>
                </a:lnTo>
                <a:lnTo>
                  <a:pt x="382" y="215"/>
                </a:lnTo>
                <a:lnTo>
                  <a:pt x="385" y="192"/>
                </a:lnTo>
                <a:lnTo>
                  <a:pt x="385" y="192"/>
                </a:lnTo>
                <a:lnTo>
                  <a:pt x="387" y="188"/>
                </a:lnTo>
                <a:lnTo>
                  <a:pt x="388" y="186"/>
                </a:lnTo>
                <a:lnTo>
                  <a:pt x="393" y="181"/>
                </a:lnTo>
                <a:lnTo>
                  <a:pt x="393" y="180"/>
                </a:lnTo>
                <a:lnTo>
                  <a:pt x="391" y="176"/>
                </a:lnTo>
                <a:lnTo>
                  <a:pt x="388" y="174"/>
                </a:lnTo>
                <a:lnTo>
                  <a:pt x="382" y="169"/>
                </a:lnTo>
                <a:lnTo>
                  <a:pt x="382" y="169"/>
                </a:lnTo>
                <a:lnTo>
                  <a:pt x="359" y="156"/>
                </a:lnTo>
                <a:lnTo>
                  <a:pt x="352" y="153"/>
                </a:lnTo>
                <a:lnTo>
                  <a:pt x="329" y="153"/>
                </a:lnTo>
                <a:lnTo>
                  <a:pt x="323" y="146"/>
                </a:lnTo>
                <a:lnTo>
                  <a:pt x="312" y="142"/>
                </a:lnTo>
                <a:lnTo>
                  <a:pt x="312" y="142"/>
                </a:lnTo>
                <a:lnTo>
                  <a:pt x="319" y="97"/>
                </a:lnTo>
                <a:lnTo>
                  <a:pt x="319" y="97"/>
                </a:lnTo>
                <a:lnTo>
                  <a:pt x="320" y="89"/>
                </a:lnTo>
                <a:lnTo>
                  <a:pt x="320" y="82"/>
                </a:lnTo>
                <a:lnTo>
                  <a:pt x="319" y="70"/>
                </a:lnTo>
                <a:lnTo>
                  <a:pt x="317" y="60"/>
                </a:lnTo>
                <a:lnTo>
                  <a:pt x="315" y="51"/>
                </a:lnTo>
                <a:lnTo>
                  <a:pt x="315" y="51"/>
                </a:lnTo>
                <a:lnTo>
                  <a:pt x="315" y="42"/>
                </a:lnTo>
                <a:lnTo>
                  <a:pt x="313" y="35"/>
                </a:lnTo>
                <a:lnTo>
                  <a:pt x="311" y="28"/>
                </a:lnTo>
                <a:lnTo>
                  <a:pt x="306" y="18"/>
                </a:lnTo>
                <a:lnTo>
                  <a:pt x="306" y="18"/>
                </a:lnTo>
                <a:lnTo>
                  <a:pt x="301" y="12"/>
                </a:lnTo>
                <a:lnTo>
                  <a:pt x="295" y="8"/>
                </a:lnTo>
                <a:lnTo>
                  <a:pt x="286" y="5"/>
                </a:lnTo>
                <a:lnTo>
                  <a:pt x="278" y="2"/>
                </a:lnTo>
                <a:lnTo>
                  <a:pt x="268" y="1"/>
                </a:lnTo>
                <a:lnTo>
                  <a:pt x="260" y="0"/>
                </a:lnTo>
                <a:lnTo>
                  <a:pt x="254" y="0"/>
                </a:lnTo>
                <a:lnTo>
                  <a:pt x="249" y="1"/>
                </a:lnTo>
                <a:lnTo>
                  <a:pt x="249" y="1"/>
                </a:lnTo>
                <a:lnTo>
                  <a:pt x="243" y="2"/>
                </a:lnTo>
                <a:lnTo>
                  <a:pt x="234" y="5"/>
                </a:lnTo>
                <a:lnTo>
                  <a:pt x="228" y="8"/>
                </a:lnTo>
                <a:lnTo>
                  <a:pt x="225" y="11"/>
                </a:lnTo>
                <a:lnTo>
                  <a:pt x="222" y="14"/>
                </a:lnTo>
                <a:lnTo>
                  <a:pt x="222" y="14"/>
                </a:lnTo>
                <a:lnTo>
                  <a:pt x="213" y="36"/>
                </a:lnTo>
                <a:lnTo>
                  <a:pt x="205" y="51"/>
                </a:lnTo>
                <a:lnTo>
                  <a:pt x="205" y="51"/>
                </a:lnTo>
                <a:close/>
                <a:moveTo>
                  <a:pt x="100" y="618"/>
                </a:moveTo>
                <a:lnTo>
                  <a:pt x="110" y="694"/>
                </a:lnTo>
                <a:lnTo>
                  <a:pt x="80" y="720"/>
                </a:lnTo>
                <a:lnTo>
                  <a:pt x="80" y="720"/>
                </a:lnTo>
                <a:lnTo>
                  <a:pt x="83" y="655"/>
                </a:lnTo>
                <a:lnTo>
                  <a:pt x="83" y="655"/>
                </a:lnTo>
                <a:lnTo>
                  <a:pt x="87" y="615"/>
                </a:lnTo>
                <a:lnTo>
                  <a:pt x="100" y="618"/>
                </a:lnTo>
                <a:close/>
                <a:moveTo>
                  <a:pt x="70" y="657"/>
                </a:moveTo>
                <a:lnTo>
                  <a:pt x="63" y="737"/>
                </a:lnTo>
                <a:lnTo>
                  <a:pt x="44" y="746"/>
                </a:lnTo>
                <a:lnTo>
                  <a:pt x="44" y="746"/>
                </a:lnTo>
                <a:lnTo>
                  <a:pt x="47" y="719"/>
                </a:lnTo>
                <a:lnTo>
                  <a:pt x="53" y="684"/>
                </a:lnTo>
                <a:lnTo>
                  <a:pt x="53" y="684"/>
                </a:lnTo>
                <a:lnTo>
                  <a:pt x="61" y="647"/>
                </a:lnTo>
                <a:lnTo>
                  <a:pt x="70" y="6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1D222D55-D376-411A-BD74-3FBBE4FC589A}"/>
              </a:ext>
            </a:extLst>
          </p:cNvPr>
          <p:cNvSpPr>
            <a:spLocks/>
          </p:cNvSpPr>
          <p:nvPr/>
        </p:nvSpPr>
        <p:spPr bwMode="auto">
          <a:xfrm>
            <a:off x="759260" y="2798930"/>
            <a:ext cx="919667" cy="1576016"/>
          </a:xfrm>
          <a:custGeom>
            <a:avLst/>
            <a:gdLst>
              <a:gd name="T0" fmla="*/ 222 w 709"/>
              <a:gd name="T1" fmla="*/ 73 h 1215"/>
              <a:gd name="T2" fmla="*/ 249 w 709"/>
              <a:gd name="T3" fmla="*/ 86 h 1215"/>
              <a:gd name="T4" fmla="*/ 245 w 709"/>
              <a:gd name="T5" fmla="*/ 112 h 1215"/>
              <a:gd name="T6" fmla="*/ 238 w 709"/>
              <a:gd name="T7" fmla="*/ 129 h 1215"/>
              <a:gd name="T8" fmla="*/ 254 w 709"/>
              <a:gd name="T9" fmla="*/ 186 h 1215"/>
              <a:gd name="T10" fmla="*/ 292 w 709"/>
              <a:gd name="T11" fmla="*/ 212 h 1215"/>
              <a:gd name="T12" fmla="*/ 248 w 709"/>
              <a:gd name="T13" fmla="*/ 288 h 1215"/>
              <a:gd name="T14" fmla="*/ 227 w 709"/>
              <a:gd name="T15" fmla="*/ 358 h 1215"/>
              <a:gd name="T16" fmla="*/ 209 w 709"/>
              <a:gd name="T17" fmla="*/ 451 h 1215"/>
              <a:gd name="T18" fmla="*/ 191 w 709"/>
              <a:gd name="T19" fmla="*/ 551 h 1215"/>
              <a:gd name="T20" fmla="*/ 217 w 709"/>
              <a:gd name="T21" fmla="*/ 688 h 1215"/>
              <a:gd name="T22" fmla="*/ 155 w 709"/>
              <a:gd name="T23" fmla="*/ 812 h 1215"/>
              <a:gd name="T24" fmla="*/ 131 w 709"/>
              <a:gd name="T25" fmla="*/ 977 h 1215"/>
              <a:gd name="T26" fmla="*/ 84 w 709"/>
              <a:gd name="T27" fmla="*/ 1122 h 1215"/>
              <a:gd name="T28" fmla="*/ 10 w 709"/>
              <a:gd name="T29" fmla="*/ 1122 h 1215"/>
              <a:gd name="T30" fmla="*/ 3 w 709"/>
              <a:gd name="T31" fmla="*/ 1143 h 1215"/>
              <a:gd name="T32" fmla="*/ 77 w 709"/>
              <a:gd name="T33" fmla="*/ 1182 h 1215"/>
              <a:gd name="T34" fmla="*/ 141 w 709"/>
              <a:gd name="T35" fmla="*/ 1205 h 1215"/>
              <a:gd name="T36" fmla="*/ 176 w 709"/>
              <a:gd name="T37" fmla="*/ 1192 h 1215"/>
              <a:gd name="T38" fmla="*/ 195 w 709"/>
              <a:gd name="T39" fmla="*/ 1136 h 1215"/>
              <a:gd name="T40" fmla="*/ 212 w 709"/>
              <a:gd name="T41" fmla="*/ 1090 h 1215"/>
              <a:gd name="T42" fmla="*/ 337 w 709"/>
              <a:gd name="T43" fmla="*/ 1101 h 1215"/>
              <a:gd name="T44" fmla="*/ 363 w 709"/>
              <a:gd name="T45" fmla="*/ 1082 h 1215"/>
              <a:gd name="T46" fmla="*/ 348 w 709"/>
              <a:gd name="T47" fmla="*/ 826 h 1215"/>
              <a:gd name="T48" fmla="*/ 391 w 709"/>
              <a:gd name="T49" fmla="*/ 767 h 1215"/>
              <a:gd name="T50" fmla="*/ 481 w 709"/>
              <a:gd name="T51" fmla="*/ 899 h 1215"/>
              <a:gd name="T52" fmla="*/ 549 w 709"/>
              <a:gd name="T53" fmla="*/ 1064 h 1215"/>
              <a:gd name="T54" fmla="*/ 557 w 709"/>
              <a:gd name="T55" fmla="*/ 1179 h 1215"/>
              <a:gd name="T56" fmla="*/ 546 w 709"/>
              <a:gd name="T57" fmla="*/ 1198 h 1215"/>
              <a:gd name="T58" fmla="*/ 567 w 709"/>
              <a:gd name="T59" fmla="*/ 1215 h 1215"/>
              <a:gd name="T60" fmla="*/ 653 w 709"/>
              <a:gd name="T61" fmla="*/ 1200 h 1215"/>
              <a:gd name="T62" fmla="*/ 700 w 709"/>
              <a:gd name="T63" fmla="*/ 1165 h 1215"/>
              <a:gd name="T64" fmla="*/ 706 w 709"/>
              <a:gd name="T65" fmla="*/ 1120 h 1215"/>
              <a:gd name="T66" fmla="*/ 707 w 709"/>
              <a:gd name="T67" fmla="*/ 1097 h 1215"/>
              <a:gd name="T68" fmla="*/ 671 w 709"/>
              <a:gd name="T69" fmla="*/ 1024 h 1215"/>
              <a:gd name="T70" fmla="*/ 577 w 709"/>
              <a:gd name="T71" fmla="*/ 846 h 1215"/>
              <a:gd name="T72" fmla="*/ 503 w 709"/>
              <a:gd name="T73" fmla="*/ 646 h 1215"/>
              <a:gd name="T74" fmla="*/ 509 w 709"/>
              <a:gd name="T75" fmla="*/ 581 h 1215"/>
              <a:gd name="T76" fmla="*/ 560 w 709"/>
              <a:gd name="T77" fmla="*/ 571 h 1215"/>
              <a:gd name="T78" fmla="*/ 581 w 709"/>
              <a:gd name="T79" fmla="*/ 558 h 1215"/>
              <a:gd name="T80" fmla="*/ 615 w 709"/>
              <a:gd name="T81" fmla="*/ 550 h 1215"/>
              <a:gd name="T82" fmla="*/ 643 w 709"/>
              <a:gd name="T83" fmla="*/ 490 h 1215"/>
              <a:gd name="T84" fmla="*/ 635 w 709"/>
              <a:gd name="T85" fmla="*/ 423 h 1215"/>
              <a:gd name="T86" fmla="*/ 597 w 709"/>
              <a:gd name="T87" fmla="*/ 347 h 1215"/>
              <a:gd name="T88" fmla="*/ 551 w 709"/>
              <a:gd name="T89" fmla="*/ 280 h 1215"/>
              <a:gd name="T90" fmla="*/ 493 w 709"/>
              <a:gd name="T91" fmla="*/ 241 h 1215"/>
              <a:gd name="T92" fmla="*/ 457 w 709"/>
              <a:gd name="T93" fmla="*/ 219 h 1215"/>
              <a:gd name="T94" fmla="*/ 423 w 709"/>
              <a:gd name="T95" fmla="*/ 181 h 1215"/>
              <a:gd name="T96" fmla="*/ 388 w 709"/>
              <a:gd name="T97" fmla="*/ 143 h 1215"/>
              <a:gd name="T98" fmla="*/ 403 w 709"/>
              <a:gd name="T99" fmla="*/ 140 h 1215"/>
              <a:gd name="T100" fmla="*/ 384 w 709"/>
              <a:gd name="T101" fmla="*/ 97 h 1215"/>
              <a:gd name="T102" fmla="*/ 378 w 709"/>
              <a:gd name="T103" fmla="*/ 26 h 1215"/>
              <a:gd name="T104" fmla="*/ 329 w 709"/>
              <a:gd name="T105" fmla="*/ 3 h 1215"/>
              <a:gd name="T106" fmla="*/ 270 w 709"/>
              <a:gd name="T107" fmla="*/ 5 h 1215"/>
              <a:gd name="T108" fmla="*/ 250 w 709"/>
              <a:gd name="T109" fmla="*/ 33 h 1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9" h="1215">
                <a:moveTo>
                  <a:pt x="245" y="47"/>
                </a:moveTo>
                <a:lnTo>
                  <a:pt x="245" y="47"/>
                </a:lnTo>
                <a:lnTo>
                  <a:pt x="240" y="52"/>
                </a:lnTo>
                <a:lnTo>
                  <a:pt x="229" y="62"/>
                </a:lnTo>
                <a:lnTo>
                  <a:pt x="224" y="68"/>
                </a:lnTo>
                <a:lnTo>
                  <a:pt x="222" y="73"/>
                </a:lnTo>
                <a:lnTo>
                  <a:pt x="221" y="78"/>
                </a:lnTo>
                <a:lnTo>
                  <a:pt x="222" y="79"/>
                </a:lnTo>
                <a:lnTo>
                  <a:pt x="223" y="80"/>
                </a:lnTo>
                <a:lnTo>
                  <a:pt x="223" y="80"/>
                </a:lnTo>
                <a:lnTo>
                  <a:pt x="249" y="86"/>
                </a:lnTo>
                <a:lnTo>
                  <a:pt x="249" y="86"/>
                </a:lnTo>
                <a:lnTo>
                  <a:pt x="249" y="90"/>
                </a:lnTo>
                <a:lnTo>
                  <a:pt x="250" y="96"/>
                </a:lnTo>
                <a:lnTo>
                  <a:pt x="250" y="101"/>
                </a:lnTo>
                <a:lnTo>
                  <a:pt x="250" y="105"/>
                </a:lnTo>
                <a:lnTo>
                  <a:pt x="248" y="108"/>
                </a:lnTo>
                <a:lnTo>
                  <a:pt x="245" y="112"/>
                </a:lnTo>
                <a:lnTo>
                  <a:pt x="245" y="112"/>
                </a:lnTo>
                <a:lnTo>
                  <a:pt x="241" y="114"/>
                </a:lnTo>
                <a:lnTo>
                  <a:pt x="239" y="117"/>
                </a:lnTo>
                <a:lnTo>
                  <a:pt x="238" y="123"/>
                </a:lnTo>
                <a:lnTo>
                  <a:pt x="238" y="128"/>
                </a:lnTo>
                <a:lnTo>
                  <a:pt x="238" y="129"/>
                </a:lnTo>
                <a:lnTo>
                  <a:pt x="238" y="129"/>
                </a:lnTo>
                <a:lnTo>
                  <a:pt x="244" y="150"/>
                </a:lnTo>
                <a:lnTo>
                  <a:pt x="253" y="176"/>
                </a:lnTo>
                <a:lnTo>
                  <a:pt x="253" y="176"/>
                </a:lnTo>
                <a:lnTo>
                  <a:pt x="253" y="181"/>
                </a:lnTo>
                <a:lnTo>
                  <a:pt x="254" y="186"/>
                </a:lnTo>
                <a:lnTo>
                  <a:pt x="256" y="188"/>
                </a:lnTo>
                <a:lnTo>
                  <a:pt x="259" y="189"/>
                </a:lnTo>
                <a:lnTo>
                  <a:pt x="261" y="191"/>
                </a:lnTo>
                <a:lnTo>
                  <a:pt x="266" y="191"/>
                </a:lnTo>
                <a:lnTo>
                  <a:pt x="292" y="191"/>
                </a:lnTo>
                <a:lnTo>
                  <a:pt x="292" y="212"/>
                </a:lnTo>
                <a:lnTo>
                  <a:pt x="292" y="212"/>
                </a:lnTo>
                <a:lnTo>
                  <a:pt x="275" y="236"/>
                </a:lnTo>
                <a:lnTo>
                  <a:pt x="261" y="256"/>
                </a:lnTo>
                <a:lnTo>
                  <a:pt x="253" y="273"/>
                </a:lnTo>
                <a:lnTo>
                  <a:pt x="253" y="273"/>
                </a:lnTo>
                <a:lnTo>
                  <a:pt x="248" y="288"/>
                </a:lnTo>
                <a:lnTo>
                  <a:pt x="243" y="308"/>
                </a:lnTo>
                <a:lnTo>
                  <a:pt x="238" y="328"/>
                </a:lnTo>
                <a:lnTo>
                  <a:pt x="234" y="338"/>
                </a:lnTo>
                <a:lnTo>
                  <a:pt x="230" y="348"/>
                </a:lnTo>
                <a:lnTo>
                  <a:pt x="230" y="348"/>
                </a:lnTo>
                <a:lnTo>
                  <a:pt x="227" y="358"/>
                </a:lnTo>
                <a:lnTo>
                  <a:pt x="224" y="370"/>
                </a:lnTo>
                <a:lnTo>
                  <a:pt x="219" y="396"/>
                </a:lnTo>
                <a:lnTo>
                  <a:pt x="216" y="424"/>
                </a:lnTo>
                <a:lnTo>
                  <a:pt x="213" y="438"/>
                </a:lnTo>
                <a:lnTo>
                  <a:pt x="209" y="451"/>
                </a:lnTo>
                <a:lnTo>
                  <a:pt x="209" y="451"/>
                </a:lnTo>
                <a:lnTo>
                  <a:pt x="201" y="478"/>
                </a:lnTo>
                <a:lnTo>
                  <a:pt x="196" y="503"/>
                </a:lnTo>
                <a:lnTo>
                  <a:pt x="193" y="524"/>
                </a:lnTo>
                <a:lnTo>
                  <a:pt x="191" y="541"/>
                </a:lnTo>
                <a:lnTo>
                  <a:pt x="191" y="541"/>
                </a:lnTo>
                <a:lnTo>
                  <a:pt x="191" y="551"/>
                </a:lnTo>
                <a:lnTo>
                  <a:pt x="191" y="563"/>
                </a:lnTo>
                <a:lnTo>
                  <a:pt x="193" y="593"/>
                </a:lnTo>
                <a:lnTo>
                  <a:pt x="198" y="631"/>
                </a:lnTo>
                <a:lnTo>
                  <a:pt x="238" y="638"/>
                </a:lnTo>
                <a:lnTo>
                  <a:pt x="238" y="638"/>
                </a:lnTo>
                <a:lnTo>
                  <a:pt x="217" y="688"/>
                </a:lnTo>
                <a:lnTo>
                  <a:pt x="198" y="729"/>
                </a:lnTo>
                <a:lnTo>
                  <a:pt x="180" y="767"/>
                </a:lnTo>
                <a:lnTo>
                  <a:pt x="180" y="767"/>
                </a:lnTo>
                <a:lnTo>
                  <a:pt x="168" y="791"/>
                </a:lnTo>
                <a:lnTo>
                  <a:pt x="159" y="803"/>
                </a:lnTo>
                <a:lnTo>
                  <a:pt x="155" y="812"/>
                </a:lnTo>
                <a:lnTo>
                  <a:pt x="155" y="815"/>
                </a:lnTo>
                <a:lnTo>
                  <a:pt x="155" y="820"/>
                </a:lnTo>
                <a:lnTo>
                  <a:pt x="155" y="820"/>
                </a:lnTo>
                <a:lnTo>
                  <a:pt x="159" y="886"/>
                </a:lnTo>
                <a:lnTo>
                  <a:pt x="159" y="886"/>
                </a:lnTo>
                <a:lnTo>
                  <a:pt x="131" y="977"/>
                </a:lnTo>
                <a:lnTo>
                  <a:pt x="111" y="1042"/>
                </a:lnTo>
                <a:lnTo>
                  <a:pt x="101" y="1075"/>
                </a:lnTo>
                <a:lnTo>
                  <a:pt x="101" y="1075"/>
                </a:lnTo>
                <a:lnTo>
                  <a:pt x="98" y="1107"/>
                </a:lnTo>
                <a:lnTo>
                  <a:pt x="84" y="1122"/>
                </a:lnTo>
                <a:lnTo>
                  <a:pt x="84" y="1122"/>
                </a:lnTo>
                <a:lnTo>
                  <a:pt x="57" y="1118"/>
                </a:lnTo>
                <a:lnTo>
                  <a:pt x="37" y="1115"/>
                </a:lnTo>
                <a:lnTo>
                  <a:pt x="26" y="1114"/>
                </a:lnTo>
                <a:lnTo>
                  <a:pt x="26" y="1114"/>
                </a:lnTo>
                <a:lnTo>
                  <a:pt x="20" y="1117"/>
                </a:lnTo>
                <a:lnTo>
                  <a:pt x="10" y="1122"/>
                </a:lnTo>
                <a:lnTo>
                  <a:pt x="5" y="1124"/>
                </a:lnTo>
                <a:lnTo>
                  <a:pt x="2" y="1129"/>
                </a:lnTo>
                <a:lnTo>
                  <a:pt x="0" y="1134"/>
                </a:lnTo>
                <a:lnTo>
                  <a:pt x="0" y="1140"/>
                </a:lnTo>
                <a:lnTo>
                  <a:pt x="0" y="1140"/>
                </a:lnTo>
                <a:lnTo>
                  <a:pt x="3" y="1143"/>
                </a:lnTo>
                <a:lnTo>
                  <a:pt x="5" y="1146"/>
                </a:lnTo>
                <a:lnTo>
                  <a:pt x="14" y="1152"/>
                </a:lnTo>
                <a:lnTo>
                  <a:pt x="25" y="1159"/>
                </a:lnTo>
                <a:lnTo>
                  <a:pt x="37" y="1165"/>
                </a:lnTo>
                <a:lnTo>
                  <a:pt x="61" y="1176"/>
                </a:lnTo>
                <a:lnTo>
                  <a:pt x="77" y="1182"/>
                </a:lnTo>
                <a:lnTo>
                  <a:pt x="77" y="1182"/>
                </a:lnTo>
                <a:lnTo>
                  <a:pt x="89" y="1188"/>
                </a:lnTo>
                <a:lnTo>
                  <a:pt x="107" y="1195"/>
                </a:lnTo>
                <a:lnTo>
                  <a:pt x="133" y="1204"/>
                </a:lnTo>
                <a:lnTo>
                  <a:pt x="133" y="1204"/>
                </a:lnTo>
                <a:lnTo>
                  <a:pt x="141" y="1205"/>
                </a:lnTo>
                <a:lnTo>
                  <a:pt x="153" y="1205"/>
                </a:lnTo>
                <a:lnTo>
                  <a:pt x="166" y="1204"/>
                </a:lnTo>
                <a:lnTo>
                  <a:pt x="170" y="1203"/>
                </a:lnTo>
                <a:lnTo>
                  <a:pt x="173" y="1200"/>
                </a:lnTo>
                <a:lnTo>
                  <a:pt x="173" y="1200"/>
                </a:lnTo>
                <a:lnTo>
                  <a:pt x="176" y="1192"/>
                </a:lnTo>
                <a:lnTo>
                  <a:pt x="180" y="1177"/>
                </a:lnTo>
                <a:lnTo>
                  <a:pt x="184" y="1157"/>
                </a:lnTo>
                <a:lnTo>
                  <a:pt x="184" y="1157"/>
                </a:lnTo>
                <a:lnTo>
                  <a:pt x="189" y="1150"/>
                </a:lnTo>
                <a:lnTo>
                  <a:pt x="195" y="1136"/>
                </a:lnTo>
                <a:lnTo>
                  <a:pt x="195" y="1136"/>
                </a:lnTo>
                <a:lnTo>
                  <a:pt x="206" y="1087"/>
                </a:lnTo>
                <a:lnTo>
                  <a:pt x="216" y="1043"/>
                </a:lnTo>
                <a:lnTo>
                  <a:pt x="216" y="1043"/>
                </a:lnTo>
                <a:lnTo>
                  <a:pt x="213" y="1066"/>
                </a:lnTo>
                <a:lnTo>
                  <a:pt x="212" y="1084"/>
                </a:lnTo>
                <a:lnTo>
                  <a:pt x="212" y="1090"/>
                </a:lnTo>
                <a:lnTo>
                  <a:pt x="212" y="1093"/>
                </a:lnTo>
                <a:lnTo>
                  <a:pt x="212" y="1093"/>
                </a:lnTo>
                <a:lnTo>
                  <a:pt x="219" y="1095"/>
                </a:lnTo>
                <a:lnTo>
                  <a:pt x="234" y="1096"/>
                </a:lnTo>
                <a:lnTo>
                  <a:pt x="277" y="1098"/>
                </a:lnTo>
                <a:lnTo>
                  <a:pt x="337" y="1101"/>
                </a:lnTo>
                <a:lnTo>
                  <a:pt x="337" y="1101"/>
                </a:lnTo>
                <a:lnTo>
                  <a:pt x="351" y="1092"/>
                </a:lnTo>
                <a:lnTo>
                  <a:pt x="359" y="1086"/>
                </a:lnTo>
                <a:lnTo>
                  <a:pt x="362" y="1084"/>
                </a:lnTo>
                <a:lnTo>
                  <a:pt x="363" y="1082"/>
                </a:lnTo>
                <a:lnTo>
                  <a:pt x="363" y="1082"/>
                </a:lnTo>
                <a:lnTo>
                  <a:pt x="384" y="846"/>
                </a:lnTo>
                <a:lnTo>
                  <a:pt x="359" y="839"/>
                </a:lnTo>
                <a:lnTo>
                  <a:pt x="359" y="839"/>
                </a:lnTo>
                <a:lnTo>
                  <a:pt x="353" y="833"/>
                </a:lnTo>
                <a:lnTo>
                  <a:pt x="350" y="828"/>
                </a:lnTo>
                <a:lnTo>
                  <a:pt x="348" y="826"/>
                </a:lnTo>
                <a:lnTo>
                  <a:pt x="348" y="824"/>
                </a:lnTo>
                <a:lnTo>
                  <a:pt x="348" y="824"/>
                </a:lnTo>
                <a:lnTo>
                  <a:pt x="356" y="814"/>
                </a:lnTo>
                <a:lnTo>
                  <a:pt x="371" y="795"/>
                </a:lnTo>
                <a:lnTo>
                  <a:pt x="391" y="767"/>
                </a:lnTo>
                <a:lnTo>
                  <a:pt x="391" y="767"/>
                </a:lnTo>
                <a:lnTo>
                  <a:pt x="430" y="829"/>
                </a:lnTo>
                <a:lnTo>
                  <a:pt x="457" y="872"/>
                </a:lnTo>
                <a:lnTo>
                  <a:pt x="466" y="887"/>
                </a:lnTo>
                <a:lnTo>
                  <a:pt x="470" y="893"/>
                </a:lnTo>
                <a:lnTo>
                  <a:pt x="470" y="893"/>
                </a:lnTo>
                <a:lnTo>
                  <a:pt x="481" y="899"/>
                </a:lnTo>
                <a:lnTo>
                  <a:pt x="492" y="906"/>
                </a:lnTo>
                <a:lnTo>
                  <a:pt x="492" y="906"/>
                </a:lnTo>
                <a:lnTo>
                  <a:pt x="496" y="915"/>
                </a:lnTo>
                <a:lnTo>
                  <a:pt x="502" y="932"/>
                </a:lnTo>
                <a:lnTo>
                  <a:pt x="522" y="986"/>
                </a:lnTo>
                <a:lnTo>
                  <a:pt x="549" y="1064"/>
                </a:lnTo>
                <a:lnTo>
                  <a:pt x="589" y="1143"/>
                </a:lnTo>
                <a:lnTo>
                  <a:pt x="599" y="1143"/>
                </a:lnTo>
                <a:lnTo>
                  <a:pt x="589" y="1165"/>
                </a:lnTo>
                <a:lnTo>
                  <a:pt x="589" y="1165"/>
                </a:lnTo>
                <a:lnTo>
                  <a:pt x="571" y="1172"/>
                </a:lnTo>
                <a:lnTo>
                  <a:pt x="557" y="1179"/>
                </a:lnTo>
                <a:lnTo>
                  <a:pt x="552" y="1183"/>
                </a:lnTo>
                <a:lnTo>
                  <a:pt x="549" y="1186"/>
                </a:lnTo>
                <a:lnTo>
                  <a:pt x="549" y="1186"/>
                </a:lnTo>
                <a:lnTo>
                  <a:pt x="548" y="1189"/>
                </a:lnTo>
                <a:lnTo>
                  <a:pt x="546" y="1194"/>
                </a:lnTo>
                <a:lnTo>
                  <a:pt x="546" y="1198"/>
                </a:lnTo>
                <a:lnTo>
                  <a:pt x="548" y="1203"/>
                </a:lnTo>
                <a:lnTo>
                  <a:pt x="550" y="1206"/>
                </a:lnTo>
                <a:lnTo>
                  <a:pt x="554" y="1210"/>
                </a:lnTo>
                <a:lnTo>
                  <a:pt x="560" y="1213"/>
                </a:lnTo>
                <a:lnTo>
                  <a:pt x="567" y="1215"/>
                </a:lnTo>
                <a:lnTo>
                  <a:pt x="567" y="1215"/>
                </a:lnTo>
                <a:lnTo>
                  <a:pt x="577" y="1215"/>
                </a:lnTo>
                <a:lnTo>
                  <a:pt x="588" y="1215"/>
                </a:lnTo>
                <a:lnTo>
                  <a:pt x="614" y="1211"/>
                </a:lnTo>
                <a:lnTo>
                  <a:pt x="637" y="1206"/>
                </a:lnTo>
                <a:lnTo>
                  <a:pt x="646" y="1203"/>
                </a:lnTo>
                <a:lnTo>
                  <a:pt x="653" y="1200"/>
                </a:lnTo>
                <a:lnTo>
                  <a:pt x="653" y="1200"/>
                </a:lnTo>
                <a:lnTo>
                  <a:pt x="666" y="1193"/>
                </a:lnTo>
                <a:lnTo>
                  <a:pt x="679" y="1184"/>
                </a:lnTo>
                <a:lnTo>
                  <a:pt x="691" y="1175"/>
                </a:lnTo>
                <a:lnTo>
                  <a:pt x="700" y="1165"/>
                </a:lnTo>
                <a:lnTo>
                  <a:pt x="700" y="1165"/>
                </a:lnTo>
                <a:lnTo>
                  <a:pt x="705" y="1155"/>
                </a:lnTo>
                <a:lnTo>
                  <a:pt x="707" y="1146"/>
                </a:lnTo>
                <a:lnTo>
                  <a:pt x="709" y="1135"/>
                </a:lnTo>
                <a:lnTo>
                  <a:pt x="707" y="1125"/>
                </a:lnTo>
                <a:lnTo>
                  <a:pt x="707" y="1125"/>
                </a:lnTo>
                <a:lnTo>
                  <a:pt x="706" y="1120"/>
                </a:lnTo>
                <a:lnTo>
                  <a:pt x="706" y="1115"/>
                </a:lnTo>
                <a:lnTo>
                  <a:pt x="707" y="1107"/>
                </a:lnTo>
                <a:lnTo>
                  <a:pt x="709" y="1099"/>
                </a:lnTo>
                <a:lnTo>
                  <a:pt x="707" y="1098"/>
                </a:lnTo>
                <a:lnTo>
                  <a:pt x="707" y="1097"/>
                </a:lnTo>
                <a:lnTo>
                  <a:pt x="707" y="1097"/>
                </a:lnTo>
                <a:lnTo>
                  <a:pt x="702" y="1092"/>
                </a:lnTo>
                <a:lnTo>
                  <a:pt x="696" y="1084"/>
                </a:lnTo>
                <a:lnTo>
                  <a:pt x="690" y="1074"/>
                </a:lnTo>
                <a:lnTo>
                  <a:pt x="685" y="1064"/>
                </a:lnTo>
                <a:lnTo>
                  <a:pt x="685" y="1064"/>
                </a:lnTo>
                <a:lnTo>
                  <a:pt x="671" y="1024"/>
                </a:lnTo>
                <a:lnTo>
                  <a:pt x="646" y="964"/>
                </a:lnTo>
                <a:lnTo>
                  <a:pt x="646" y="964"/>
                </a:lnTo>
                <a:lnTo>
                  <a:pt x="639" y="947"/>
                </a:lnTo>
                <a:lnTo>
                  <a:pt x="627" y="926"/>
                </a:lnTo>
                <a:lnTo>
                  <a:pt x="600" y="883"/>
                </a:lnTo>
                <a:lnTo>
                  <a:pt x="577" y="846"/>
                </a:lnTo>
                <a:lnTo>
                  <a:pt x="567" y="831"/>
                </a:lnTo>
                <a:lnTo>
                  <a:pt x="528" y="777"/>
                </a:lnTo>
                <a:lnTo>
                  <a:pt x="500" y="717"/>
                </a:lnTo>
                <a:lnTo>
                  <a:pt x="500" y="717"/>
                </a:lnTo>
                <a:lnTo>
                  <a:pt x="501" y="675"/>
                </a:lnTo>
                <a:lnTo>
                  <a:pt x="503" y="646"/>
                </a:lnTo>
                <a:lnTo>
                  <a:pt x="503" y="627"/>
                </a:lnTo>
                <a:lnTo>
                  <a:pt x="503" y="627"/>
                </a:lnTo>
                <a:lnTo>
                  <a:pt x="503" y="616"/>
                </a:lnTo>
                <a:lnTo>
                  <a:pt x="506" y="600"/>
                </a:lnTo>
                <a:lnTo>
                  <a:pt x="509" y="581"/>
                </a:lnTo>
                <a:lnTo>
                  <a:pt x="509" y="581"/>
                </a:lnTo>
                <a:lnTo>
                  <a:pt x="529" y="581"/>
                </a:lnTo>
                <a:lnTo>
                  <a:pt x="545" y="578"/>
                </a:lnTo>
                <a:lnTo>
                  <a:pt x="551" y="576"/>
                </a:lnTo>
                <a:lnTo>
                  <a:pt x="556" y="573"/>
                </a:lnTo>
                <a:lnTo>
                  <a:pt x="556" y="573"/>
                </a:lnTo>
                <a:lnTo>
                  <a:pt x="560" y="571"/>
                </a:lnTo>
                <a:lnTo>
                  <a:pt x="564" y="567"/>
                </a:lnTo>
                <a:lnTo>
                  <a:pt x="567" y="561"/>
                </a:lnTo>
                <a:lnTo>
                  <a:pt x="571" y="552"/>
                </a:lnTo>
                <a:lnTo>
                  <a:pt x="571" y="552"/>
                </a:lnTo>
                <a:lnTo>
                  <a:pt x="576" y="556"/>
                </a:lnTo>
                <a:lnTo>
                  <a:pt x="581" y="558"/>
                </a:lnTo>
                <a:lnTo>
                  <a:pt x="588" y="560"/>
                </a:lnTo>
                <a:lnTo>
                  <a:pt x="596" y="560"/>
                </a:lnTo>
                <a:lnTo>
                  <a:pt x="600" y="558"/>
                </a:lnTo>
                <a:lnTo>
                  <a:pt x="605" y="557"/>
                </a:lnTo>
                <a:lnTo>
                  <a:pt x="610" y="553"/>
                </a:lnTo>
                <a:lnTo>
                  <a:pt x="615" y="550"/>
                </a:lnTo>
                <a:lnTo>
                  <a:pt x="620" y="545"/>
                </a:lnTo>
                <a:lnTo>
                  <a:pt x="625" y="538"/>
                </a:lnTo>
                <a:lnTo>
                  <a:pt x="625" y="538"/>
                </a:lnTo>
                <a:lnTo>
                  <a:pt x="634" y="523"/>
                </a:lnTo>
                <a:lnTo>
                  <a:pt x="640" y="507"/>
                </a:lnTo>
                <a:lnTo>
                  <a:pt x="643" y="490"/>
                </a:lnTo>
                <a:lnTo>
                  <a:pt x="646" y="474"/>
                </a:lnTo>
                <a:lnTo>
                  <a:pt x="646" y="459"/>
                </a:lnTo>
                <a:lnTo>
                  <a:pt x="645" y="445"/>
                </a:lnTo>
                <a:lnTo>
                  <a:pt x="641" y="433"/>
                </a:lnTo>
                <a:lnTo>
                  <a:pt x="635" y="423"/>
                </a:lnTo>
                <a:lnTo>
                  <a:pt x="635" y="423"/>
                </a:lnTo>
                <a:lnTo>
                  <a:pt x="626" y="412"/>
                </a:lnTo>
                <a:lnTo>
                  <a:pt x="621" y="407"/>
                </a:lnTo>
                <a:lnTo>
                  <a:pt x="616" y="396"/>
                </a:lnTo>
                <a:lnTo>
                  <a:pt x="607" y="373"/>
                </a:lnTo>
                <a:lnTo>
                  <a:pt x="607" y="373"/>
                </a:lnTo>
                <a:lnTo>
                  <a:pt x="597" y="347"/>
                </a:lnTo>
                <a:lnTo>
                  <a:pt x="589" y="330"/>
                </a:lnTo>
                <a:lnTo>
                  <a:pt x="586" y="322"/>
                </a:lnTo>
                <a:lnTo>
                  <a:pt x="581" y="315"/>
                </a:lnTo>
                <a:lnTo>
                  <a:pt x="567" y="298"/>
                </a:lnTo>
                <a:lnTo>
                  <a:pt x="567" y="298"/>
                </a:lnTo>
                <a:lnTo>
                  <a:pt x="551" y="280"/>
                </a:lnTo>
                <a:lnTo>
                  <a:pt x="538" y="267"/>
                </a:lnTo>
                <a:lnTo>
                  <a:pt x="525" y="258"/>
                </a:lnTo>
                <a:lnTo>
                  <a:pt x="513" y="251"/>
                </a:lnTo>
                <a:lnTo>
                  <a:pt x="513" y="251"/>
                </a:lnTo>
                <a:lnTo>
                  <a:pt x="502" y="246"/>
                </a:lnTo>
                <a:lnTo>
                  <a:pt x="493" y="241"/>
                </a:lnTo>
                <a:lnTo>
                  <a:pt x="481" y="234"/>
                </a:lnTo>
                <a:lnTo>
                  <a:pt x="481" y="234"/>
                </a:lnTo>
                <a:lnTo>
                  <a:pt x="476" y="231"/>
                </a:lnTo>
                <a:lnTo>
                  <a:pt x="471" y="230"/>
                </a:lnTo>
                <a:lnTo>
                  <a:pt x="465" y="226"/>
                </a:lnTo>
                <a:lnTo>
                  <a:pt x="457" y="219"/>
                </a:lnTo>
                <a:lnTo>
                  <a:pt x="457" y="219"/>
                </a:lnTo>
                <a:lnTo>
                  <a:pt x="443" y="204"/>
                </a:lnTo>
                <a:lnTo>
                  <a:pt x="434" y="191"/>
                </a:lnTo>
                <a:lnTo>
                  <a:pt x="434" y="191"/>
                </a:lnTo>
                <a:lnTo>
                  <a:pt x="431" y="186"/>
                </a:lnTo>
                <a:lnTo>
                  <a:pt x="423" y="181"/>
                </a:lnTo>
                <a:lnTo>
                  <a:pt x="407" y="172"/>
                </a:lnTo>
                <a:lnTo>
                  <a:pt x="391" y="165"/>
                </a:lnTo>
                <a:lnTo>
                  <a:pt x="384" y="162"/>
                </a:lnTo>
                <a:lnTo>
                  <a:pt x="384" y="140"/>
                </a:lnTo>
                <a:lnTo>
                  <a:pt x="384" y="140"/>
                </a:lnTo>
                <a:lnTo>
                  <a:pt x="388" y="143"/>
                </a:lnTo>
                <a:lnTo>
                  <a:pt x="393" y="146"/>
                </a:lnTo>
                <a:lnTo>
                  <a:pt x="396" y="148"/>
                </a:lnTo>
                <a:lnTo>
                  <a:pt x="399" y="148"/>
                </a:lnTo>
                <a:lnTo>
                  <a:pt x="401" y="145"/>
                </a:lnTo>
                <a:lnTo>
                  <a:pt x="403" y="140"/>
                </a:lnTo>
                <a:lnTo>
                  <a:pt x="403" y="140"/>
                </a:lnTo>
                <a:lnTo>
                  <a:pt x="403" y="134"/>
                </a:lnTo>
                <a:lnTo>
                  <a:pt x="400" y="127"/>
                </a:lnTo>
                <a:lnTo>
                  <a:pt x="394" y="113"/>
                </a:lnTo>
                <a:lnTo>
                  <a:pt x="388" y="102"/>
                </a:lnTo>
                <a:lnTo>
                  <a:pt x="384" y="97"/>
                </a:lnTo>
                <a:lnTo>
                  <a:pt x="384" y="97"/>
                </a:lnTo>
                <a:lnTo>
                  <a:pt x="385" y="73"/>
                </a:lnTo>
                <a:lnTo>
                  <a:pt x="384" y="51"/>
                </a:lnTo>
                <a:lnTo>
                  <a:pt x="383" y="41"/>
                </a:lnTo>
                <a:lnTo>
                  <a:pt x="380" y="33"/>
                </a:lnTo>
                <a:lnTo>
                  <a:pt x="380" y="33"/>
                </a:lnTo>
                <a:lnTo>
                  <a:pt x="378" y="26"/>
                </a:lnTo>
                <a:lnTo>
                  <a:pt x="374" y="20"/>
                </a:lnTo>
                <a:lnTo>
                  <a:pt x="369" y="15"/>
                </a:lnTo>
                <a:lnTo>
                  <a:pt x="363" y="11"/>
                </a:lnTo>
                <a:lnTo>
                  <a:pt x="353" y="7"/>
                </a:lnTo>
                <a:lnTo>
                  <a:pt x="342" y="5"/>
                </a:lnTo>
                <a:lnTo>
                  <a:pt x="329" y="3"/>
                </a:lnTo>
                <a:lnTo>
                  <a:pt x="313" y="0"/>
                </a:lnTo>
                <a:lnTo>
                  <a:pt x="313" y="0"/>
                </a:lnTo>
                <a:lnTo>
                  <a:pt x="297" y="0"/>
                </a:lnTo>
                <a:lnTo>
                  <a:pt x="284" y="1"/>
                </a:lnTo>
                <a:lnTo>
                  <a:pt x="276" y="3"/>
                </a:lnTo>
                <a:lnTo>
                  <a:pt x="270" y="5"/>
                </a:lnTo>
                <a:lnTo>
                  <a:pt x="265" y="7"/>
                </a:lnTo>
                <a:lnTo>
                  <a:pt x="262" y="10"/>
                </a:lnTo>
                <a:lnTo>
                  <a:pt x="259" y="15"/>
                </a:lnTo>
                <a:lnTo>
                  <a:pt x="259" y="15"/>
                </a:lnTo>
                <a:lnTo>
                  <a:pt x="255" y="22"/>
                </a:lnTo>
                <a:lnTo>
                  <a:pt x="250" y="33"/>
                </a:lnTo>
                <a:lnTo>
                  <a:pt x="245" y="47"/>
                </a:lnTo>
                <a:lnTo>
                  <a:pt x="245" y="4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89CBA275-E525-4299-B463-F7DF5E289327}"/>
              </a:ext>
            </a:extLst>
          </p:cNvPr>
          <p:cNvSpPr>
            <a:spLocks/>
          </p:cNvSpPr>
          <p:nvPr/>
        </p:nvSpPr>
        <p:spPr bwMode="auto">
          <a:xfrm>
            <a:off x="4682970" y="2699580"/>
            <a:ext cx="617967" cy="1748392"/>
          </a:xfrm>
          <a:custGeom>
            <a:avLst/>
            <a:gdLst>
              <a:gd name="T0" fmla="*/ 125 w 533"/>
              <a:gd name="T1" fmla="*/ 265 h 1508"/>
              <a:gd name="T2" fmla="*/ 90 w 533"/>
              <a:gd name="T3" fmla="*/ 305 h 1508"/>
              <a:gd name="T4" fmla="*/ 4 w 533"/>
              <a:gd name="T5" fmla="*/ 446 h 1508"/>
              <a:gd name="T6" fmla="*/ 7 w 533"/>
              <a:gd name="T7" fmla="*/ 495 h 1508"/>
              <a:gd name="T8" fmla="*/ 77 w 533"/>
              <a:gd name="T9" fmla="*/ 534 h 1508"/>
              <a:gd name="T10" fmla="*/ 120 w 533"/>
              <a:gd name="T11" fmla="*/ 607 h 1508"/>
              <a:gd name="T12" fmla="*/ 125 w 533"/>
              <a:gd name="T13" fmla="*/ 617 h 1508"/>
              <a:gd name="T14" fmla="*/ 57 w 533"/>
              <a:gd name="T15" fmla="*/ 918 h 1508"/>
              <a:gd name="T16" fmla="*/ 24 w 533"/>
              <a:gd name="T17" fmla="*/ 949 h 1508"/>
              <a:gd name="T18" fmla="*/ 17 w 533"/>
              <a:gd name="T19" fmla="*/ 1046 h 1508"/>
              <a:gd name="T20" fmla="*/ 32 w 533"/>
              <a:gd name="T21" fmla="*/ 1480 h 1508"/>
              <a:gd name="T22" fmla="*/ 29 w 533"/>
              <a:gd name="T23" fmla="*/ 1503 h 1508"/>
              <a:gd name="T24" fmla="*/ 64 w 533"/>
              <a:gd name="T25" fmla="*/ 1498 h 1508"/>
              <a:gd name="T26" fmla="*/ 80 w 533"/>
              <a:gd name="T27" fmla="*/ 1478 h 1508"/>
              <a:gd name="T28" fmla="*/ 344 w 533"/>
              <a:gd name="T29" fmla="*/ 1469 h 1508"/>
              <a:gd name="T30" fmla="*/ 347 w 533"/>
              <a:gd name="T31" fmla="*/ 1493 h 1508"/>
              <a:gd name="T32" fmla="*/ 379 w 533"/>
              <a:gd name="T33" fmla="*/ 1504 h 1508"/>
              <a:gd name="T34" fmla="*/ 389 w 533"/>
              <a:gd name="T35" fmla="*/ 1482 h 1508"/>
              <a:gd name="T36" fmla="*/ 402 w 533"/>
              <a:gd name="T37" fmla="*/ 1463 h 1508"/>
              <a:gd name="T38" fmla="*/ 435 w 533"/>
              <a:gd name="T39" fmla="*/ 1448 h 1508"/>
              <a:gd name="T40" fmla="*/ 452 w 533"/>
              <a:gd name="T41" fmla="*/ 1387 h 1508"/>
              <a:gd name="T42" fmla="*/ 490 w 533"/>
              <a:gd name="T43" fmla="*/ 1381 h 1508"/>
              <a:gd name="T44" fmla="*/ 484 w 533"/>
              <a:gd name="T45" fmla="*/ 1365 h 1508"/>
              <a:gd name="T46" fmla="*/ 465 w 533"/>
              <a:gd name="T47" fmla="*/ 1229 h 1508"/>
              <a:gd name="T48" fmla="*/ 467 w 533"/>
              <a:gd name="T49" fmla="*/ 1157 h 1508"/>
              <a:gd name="T50" fmla="*/ 513 w 533"/>
              <a:gd name="T51" fmla="*/ 807 h 1508"/>
              <a:gd name="T52" fmla="*/ 485 w 533"/>
              <a:gd name="T53" fmla="*/ 767 h 1508"/>
              <a:gd name="T54" fmla="*/ 485 w 533"/>
              <a:gd name="T55" fmla="*/ 680 h 1508"/>
              <a:gd name="T56" fmla="*/ 445 w 533"/>
              <a:gd name="T57" fmla="*/ 620 h 1508"/>
              <a:gd name="T58" fmla="*/ 441 w 533"/>
              <a:gd name="T59" fmla="*/ 578 h 1508"/>
              <a:gd name="T60" fmla="*/ 443 w 533"/>
              <a:gd name="T61" fmla="*/ 519 h 1508"/>
              <a:gd name="T62" fmla="*/ 396 w 533"/>
              <a:gd name="T63" fmla="*/ 457 h 1508"/>
              <a:gd name="T64" fmla="*/ 377 w 533"/>
              <a:gd name="T65" fmla="*/ 330 h 1508"/>
              <a:gd name="T66" fmla="*/ 352 w 533"/>
              <a:gd name="T67" fmla="*/ 260 h 1508"/>
              <a:gd name="T68" fmla="*/ 301 w 533"/>
              <a:gd name="T69" fmla="*/ 229 h 1508"/>
              <a:gd name="T70" fmla="*/ 341 w 533"/>
              <a:gd name="T71" fmla="*/ 204 h 1508"/>
              <a:gd name="T72" fmla="*/ 362 w 533"/>
              <a:gd name="T73" fmla="*/ 154 h 1508"/>
              <a:gd name="T74" fmla="*/ 362 w 533"/>
              <a:gd name="T75" fmla="*/ 93 h 1508"/>
              <a:gd name="T76" fmla="*/ 370 w 533"/>
              <a:gd name="T77" fmla="*/ 66 h 1508"/>
              <a:gd name="T78" fmla="*/ 336 w 533"/>
              <a:gd name="T79" fmla="*/ 22 h 1508"/>
              <a:gd name="T80" fmla="*/ 260 w 533"/>
              <a:gd name="T81" fmla="*/ 0 h 1508"/>
              <a:gd name="T82" fmla="*/ 231 w 533"/>
              <a:gd name="T83" fmla="*/ 4 h 1508"/>
              <a:gd name="T84" fmla="*/ 187 w 533"/>
              <a:gd name="T85" fmla="*/ 20 h 1508"/>
              <a:gd name="T86" fmla="*/ 165 w 533"/>
              <a:gd name="T87" fmla="*/ 24 h 1508"/>
              <a:gd name="T88" fmla="*/ 137 w 533"/>
              <a:gd name="T89" fmla="*/ 43 h 1508"/>
              <a:gd name="T90" fmla="*/ 129 w 533"/>
              <a:gd name="T91" fmla="*/ 61 h 1508"/>
              <a:gd name="T92" fmla="*/ 129 w 533"/>
              <a:gd name="T93" fmla="*/ 83 h 1508"/>
              <a:gd name="T94" fmla="*/ 154 w 533"/>
              <a:gd name="T95" fmla="*/ 105 h 1508"/>
              <a:gd name="T96" fmla="*/ 150 w 533"/>
              <a:gd name="T97" fmla="*/ 129 h 1508"/>
              <a:gd name="T98" fmla="*/ 159 w 533"/>
              <a:gd name="T99" fmla="*/ 139 h 1508"/>
              <a:gd name="T100" fmla="*/ 170 w 533"/>
              <a:gd name="T101" fmla="*/ 108 h 1508"/>
              <a:gd name="T102" fmla="*/ 182 w 533"/>
              <a:gd name="T103" fmla="*/ 160 h 1508"/>
              <a:gd name="T104" fmla="*/ 169 w 533"/>
              <a:gd name="T105" fmla="*/ 180 h 1508"/>
              <a:gd name="T106" fmla="*/ 180 w 533"/>
              <a:gd name="T107" fmla="*/ 199 h 1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33" h="1508">
                <a:moveTo>
                  <a:pt x="200" y="184"/>
                </a:moveTo>
                <a:lnTo>
                  <a:pt x="195" y="214"/>
                </a:lnTo>
                <a:lnTo>
                  <a:pt x="195" y="214"/>
                </a:lnTo>
                <a:lnTo>
                  <a:pt x="170" y="232"/>
                </a:lnTo>
                <a:lnTo>
                  <a:pt x="146" y="247"/>
                </a:lnTo>
                <a:lnTo>
                  <a:pt x="125" y="265"/>
                </a:lnTo>
                <a:lnTo>
                  <a:pt x="125" y="265"/>
                </a:lnTo>
                <a:lnTo>
                  <a:pt x="111" y="276"/>
                </a:lnTo>
                <a:lnTo>
                  <a:pt x="103" y="283"/>
                </a:lnTo>
                <a:lnTo>
                  <a:pt x="103" y="283"/>
                </a:lnTo>
                <a:lnTo>
                  <a:pt x="98" y="291"/>
                </a:lnTo>
                <a:lnTo>
                  <a:pt x="90" y="305"/>
                </a:lnTo>
                <a:lnTo>
                  <a:pt x="90" y="305"/>
                </a:lnTo>
                <a:lnTo>
                  <a:pt x="43" y="374"/>
                </a:lnTo>
                <a:lnTo>
                  <a:pt x="29" y="395"/>
                </a:lnTo>
                <a:lnTo>
                  <a:pt x="18" y="416"/>
                </a:lnTo>
                <a:lnTo>
                  <a:pt x="9" y="433"/>
                </a:lnTo>
                <a:lnTo>
                  <a:pt x="4" y="446"/>
                </a:lnTo>
                <a:lnTo>
                  <a:pt x="4" y="446"/>
                </a:lnTo>
                <a:lnTo>
                  <a:pt x="0" y="466"/>
                </a:lnTo>
                <a:lnTo>
                  <a:pt x="0" y="473"/>
                </a:lnTo>
                <a:lnTo>
                  <a:pt x="2" y="481"/>
                </a:lnTo>
                <a:lnTo>
                  <a:pt x="3" y="489"/>
                </a:lnTo>
                <a:lnTo>
                  <a:pt x="7" y="495"/>
                </a:lnTo>
                <a:lnTo>
                  <a:pt x="12" y="501"/>
                </a:lnTo>
                <a:lnTo>
                  <a:pt x="19" y="506"/>
                </a:lnTo>
                <a:lnTo>
                  <a:pt x="19" y="506"/>
                </a:lnTo>
                <a:lnTo>
                  <a:pt x="29" y="513"/>
                </a:lnTo>
                <a:lnTo>
                  <a:pt x="44" y="519"/>
                </a:lnTo>
                <a:lnTo>
                  <a:pt x="77" y="534"/>
                </a:lnTo>
                <a:lnTo>
                  <a:pt x="120" y="552"/>
                </a:lnTo>
                <a:lnTo>
                  <a:pt x="120" y="552"/>
                </a:lnTo>
                <a:lnTo>
                  <a:pt x="120" y="577"/>
                </a:lnTo>
                <a:lnTo>
                  <a:pt x="119" y="596"/>
                </a:lnTo>
                <a:lnTo>
                  <a:pt x="120" y="607"/>
                </a:lnTo>
                <a:lnTo>
                  <a:pt x="120" y="607"/>
                </a:lnTo>
                <a:lnTo>
                  <a:pt x="121" y="608"/>
                </a:lnTo>
                <a:lnTo>
                  <a:pt x="121" y="607"/>
                </a:lnTo>
                <a:lnTo>
                  <a:pt x="124" y="603"/>
                </a:lnTo>
                <a:lnTo>
                  <a:pt x="125" y="603"/>
                </a:lnTo>
                <a:lnTo>
                  <a:pt x="125" y="604"/>
                </a:lnTo>
                <a:lnTo>
                  <a:pt x="125" y="617"/>
                </a:lnTo>
                <a:lnTo>
                  <a:pt x="125" y="617"/>
                </a:lnTo>
                <a:lnTo>
                  <a:pt x="110" y="889"/>
                </a:lnTo>
                <a:lnTo>
                  <a:pt x="110" y="889"/>
                </a:lnTo>
                <a:lnTo>
                  <a:pt x="98" y="895"/>
                </a:lnTo>
                <a:lnTo>
                  <a:pt x="72" y="909"/>
                </a:lnTo>
                <a:lnTo>
                  <a:pt x="57" y="918"/>
                </a:lnTo>
                <a:lnTo>
                  <a:pt x="44" y="925"/>
                </a:lnTo>
                <a:lnTo>
                  <a:pt x="34" y="933"/>
                </a:lnTo>
                <a:lnTo>
                  <a:pt x="30" y="937"/>
                </a:lnTo>
                <a:lnTo>
                  <a:pt x="29" y="939"/>
                </a:lnTo>
                <a:lnTo>
                  <a:pt x="29" y="939"/>
                </a:lnTo>
                <a:lnTo>
                  <a:pt x="24" y="949"/>
                </a:lnTo>
                <a:lnTo>
                  <a:pt x="19" y="959"/>
                </a:lnTo>
                <a:lnTo>
                  <a:pt x="15" y="968"/>
                </a:lnTo>
                <a:lnTo>
                  <a:pt x="14" y="972"/>
                </a:lnTo>
                <a:lnTo>
                  <a:pt x="14" y="974"/>
                </a:lnTo>
                <a:lnTo>
                  <a:pt x="14" y="974"/>
                </a:lnTo>
                <a:lnTo>
                  <a:pt x="17" y="1046"/>
                </a:lnTo>
                <a:lnTo>
                  <a:pt x="22" y="1199"/>
                </a:lnTo>
                <a:lnTo>
                  <a:pt x="29" y="1418"/>
                </a:lnTo>
                <a:lnTo>
                  <a:pt x="44" y="1438"/>
                </a:lnTo>
                <a:lnTo>
                  <a:pt x="34" y="1478"/>
                </a:lnTo>
                <a:lnTo>
                  <a:pt x="34" y="1478"/>
                </a:lnTo>
                <a:lnTo>
                  <a:pt x="32" y="1480"/>
                </a:lnTo>
                <a:lnTo>
                  <a:pt x="28" y="1487"/>
                </a:lnTo>
                <a:lnTo>
                  <a:pt x="25" y="1491"/>
                </a:lnTo>
                <a:lnTo>
                  <a:pt x="25" y="1494"/>
                </a:lnTo>
                <a:lnTo>
                  <a:pt x="25" y="1498"/>
                </a:lnTo>
                <a:lnTo>
                  <a:pt x="29" y="1503"/>
                </a:lnTo>
                <a:lnTo>
                  <a:pt x="29" y="1503"/>
                </a:lnTo>
                <a:lnTo>
                  <a:pt x="34" y="1507"/>
                </a:lnTo>
                <a:lnTo>
                  <a:pt x="38" y="1508"/>
                </a:lnTo>
                <a:lnTo>
                  <a:pt x="43" y="1508"/>
                </a:lnTo>
                <a:lnTo>
                  <a:pt x="47" y="1507"/>
                </a:lnTo>
                <a:lnTo>
                  <a:pt x="57" y="1503"/>
                </a:lnTo>
                <a:lnTo>
                  <a:pt x="64" y="1498"/>
                </a:lnTo>
                <a:lnTo>
                  <a:pt x="64" y="1498"/>
                </a:lnTo>
                <a:lnTo>
                  <a:pt x="71" y="1493"/>
                </a:lnTo>
                <a:lnTo>
                  <a:pt x="76" y="1487"/>
                </a:lnTo>
                <a:lnTo>
                  <a:pt x="78" y="1482"/>
                </a:lnTo>
                <a:lnTo>
                  <a:pt x="80" y="1478"/>
                </a:lnTo>
                <a:lnTo>
                  <a:pt x="80" y="1478"/>
                </a:lnTo>
                <a:lnTo>
                  <a:pt x="82" y="1469"/>
                </a:lnTo>
                <a:lnTo>
                  <a:pt x="85" y="1463"/>
                </a:lnTo>
                <a:lnTo>
                  <a:pt x="120" y="1468"/>
                </a:lnTo>
                <a:lnTo>
                  <a:pt x="341" y="1463"/>
                </a:lnTo>
                <a:lnTo>
                  <a:pt x="341" y="1463"/>
                </a:lnTo>
                <a:lnTo>
                  <a:pt x="344" y="1469"/>
                </a:lnTo>
                <a:lnTo>
                  <a:pt x="347" y="1478"/>
                </a:lnTo>
                <a:lnTo>
                  <a:pt x="347" y="1478"/>
                </a:lnTo>
                <a:lnTo>
                  <a:pt x="347" y="1482"/>
                </a:lnTo>
                <a:lnTo>
                  <a:pt x="345" y="1488"/>
                </a:lnTo>
                <a:lnTo>
                  <a:pt x="345" y="1491"/>
                </a:lnTo>
                <a:lnTo>
                  <a:pt x="347" y="1493"/>
                </a:lnTo>
                <a:lnTo>
                  <a:pt x="348" y="1496"/>
                </a:lnTo>
                <a:lnTo>
                  <a:pt x="352" y="1498"/>
                </a:lnTo>
                <a:lnTo>
                  <a:pt x="352" y="1498"/>
                </a:lnTo>
                <a:lnTo>
                  <a:pt x="362" y="1502"/>
                </a:lnTo>
                <a:lnTo>
                  <a:pt x="373" y="1503"/>
                </a:lnTo>
                <a:lnTo>
                  <a:pt x="379" y="1504"/>
                </a:lnTo>
                <a:lnTo>
                  <a:pt x="383" y="1503"/>
                </a:lnTo>
                <a:lnTo>
                  <a:pt x="386" y="1501"/>
                </a:lnTo>
                <a:lnTo>
                  <a:pt x="387" y="1498"/>
                </a:lnTo>
                <a:lnTo>
                  <a:pt x="387" y="1498"/>
                </a:lnTo>
                <a:lnTo>
                  <a:pt x="388" y="1489"/>
                </a:lnTo>
                <a:lnTo>
                  <a:pt x="389" y="1482"/>
                </a:lnTo>
                <a:lnTo>
                  <a:pt x="392" y="1473"/>
                </a:lnTo>
                <a:lnTo>
                  <a:pt x="392" y="1473"/>
                </a:lnTo>
                <a:lnTo>
                  <a:pt x="396" y="1468"/>
                </a:lnTo>
                <a:lnTo>
                  <a:pt x="398" y="1465"/>
                </a:lnTo>
                <a:lnTo>
                  <a:pt x="402" y="1463"/>
                </a:lnTo>
                <a:lnTo>
                  <a:pt x="402" y="1463"/>
                </a:lnTo>
                <a:lnTo>
                  <a:pt x="408" y="1459"/>
                </a:lnTo>
                <a:lnTo>
                  <a:pt x="414" y="1457"/>
                </a:lnTo>
                <a:lnTo>
                  <a:pt x="427" y="1453"/>
                </a:lnTo>
                <a:lnTo>
                  <a:pt x="427" y="1453"/>
                </a:lnTo>
                <a:lnTo>
                  <a:pt x="431" y="1452"/>
                </a:lnTo>
                <a:lnTo>
                  <a:pt x="435" y="1448"/>
                </a:lnTo>
                <a:lnTo>
                  <a:pt x="437" y="1444"/>
                </a:lnTo>
                <a:lnTo>
                  <a:pt x="440" y="1440"/>
                </a:lnTo>
                <a:lnTo>
                  <a:pt x="445" y="1429"/>
                </a:lnTo>
                <a:lnTo>
                  <a:pt x="447" y="1418"/>
                </a:lnTo>
                <a:lnTo>
                  <a:pt x="451" y="1396"/>
                </a:lnTo>
                <a:lnTo>
                  <a:pt x="452" y="1387"/>
                </a:lnTo>
                <a:lnTo>
                  <a:pt x="452" y="1387"/>
                </a:lnTo>
                <a:lnTo>
                  <a:pt x="459" y="1387"/>
                </a:lnTo>
                <a:lnTo>
                  <a:pt x="472" y="1386"/>
                </a:lnTo>
                <a:lnTo>
                  <a:pt x="479" y="1385"/>
                </a:lnTo>
                <a:lnTo>
                  <a:pt x="485" y="1384"/>
                </a:lnTo>
                <a:lnTo>
                  <a:pt x="490" y="1381"/>
                </a:lnTo>
                <a:lnTo>
                  <a:pt x="491" y="1379"/>
                </a:lnTo>
                <a:lnTo>
                  <a:pt x="493" y="1377"/>
                </a:lnTo>
                <a:lnTo>
                  <a:pt x="493" y="1377"/>
                </a:lnTo>
                <a:lnTo>
                  <a:pt x="491" y="1373"/>
                </a:lnTo>
                <a:lnTo>
                  <a:pt x="489" y="1368"/>
                </a:lnTo>
                <a:lnTo>
                  <a:pt x="484" y="1365"/>
                </a:lnTo>
                <a:lnTo>
                  <a:pt x="477" y="1361"/>
                </a:lnTo>
                <a:lnTo>
                  <a:pt x="467" y="1355"/>
                </a:lnTo>
                <a:lnTo>
                  <a:pt x="462" y="1352"/>
                </a:lnTo>
                <a:lnTo>
                  <a:pt x="462" y="1352"/>
                </a:lnTo>
                <a:lnTo>
                  <a:pt x="464" y="1280"/>
                </a:lnTo>
                <a:lnTo>
                  <a:pt x="465" y="1229"/>
                </a:lnTo>
                <a:lnTo>
                  <a:pt x="466" y="1210"/>
                </a:lnTo>
                <a:lnTo>
                  <a:pt x="467" y="1201"/>
                </a:lnTo>
                <a:lnTo>
                  <a:pt x="467" y="1201"/>
                </a:lnTo>
                <a:lnTo>
                  <a:pt x="469" y="1195"/>
                </a:lnTo>
                <a:lnTo>
                  <a:pt x="469" y="1185"/>
                </a:lnTo>
                <a:lnTo>
                  <a:pt x="467" y="1157"/>
                </a:lnTo>
                <a:lnTo>
                  <a:pt x="462" y="1120"/>
                </a:lnTo>
                <a:lnTo>
                  <a:pt x="518" y="1090"/>
                </a:lnTo>
                <a:lnTo>
                  <a:pt x="528" y="939"/>
                </a:lnTo>
                <a:lnTo>
                  <a:pt x="533" y="813"/>
                </a:lnTo>
                <a:lnTo>
                  <a:pt x="533" y="813"/>
                </a:lnTo>
                <a:lnTo>
                  <a:pt x="513" y="807"/>
                </a:lnTo>
                <a:lnTo>
                  <a:pt x="499" y="802"/>
                </a:lnTo>
                <a:lnTo>
                  <a:pt x="494" y="800"/>
                </a:lnTo>
                <a:lnTo>
                  <a:pt x="493" y="798"/>
                </a:lnTo>
                <a:lnTo>
                  <a:pt x="493" y="798"/>
                </a:lnTo>
                <a:lnTo>
                  <a:pt x="488" y="783"/>
                </a:lnTo>
                <a:lnTo>
                  <a:pt x="485" y="767"/>
                </a:lnTo>
                <a:lnTo>
                  <a:pt x="482" y="743"/>
                </a:lnTo>
                <a:lnTo>
                  <a:pt x="482" y="743"/>
                </a:lnTo>
                <a:lnTo>
                  <a:pt x="482" y="729"/>
                </a:lnTo>
                <a:lnTo>
                  <a:pt x="484" y="715"/>
                </a:lnTo>
                <a:lnTo>
                  <a:pt x="485" y="691"/>
                </a:lnTo>
                <a:lnTo>
                  <a:pt x="485" y="680"/>
                </a:lnTo>
                <a:lnTo>
                  <a:pt x="485" y="669"/>
                </a:lnTo>
                <a:lnTo>
                  <a:pt x="482" y="660"/>
                </a:lnTo>
                <a:lnTo>
                  <a:pt x="477" y="652"/>
                </a:lnTo>
                <a:lnTo>
                  <a:pt x="477" y="652"/>
                </a:lnTo>
                <a:lnTo>
                  <a:pt x="462" y="637"/>
                </a:lnTo>
                <a:lnTo>
                  <a:pt x="445" y="620"/>
                </a:lnTo>
                <a:lnTo>
                  <a:pt x="422" y="602"/>
                </a:lnTo>
                <a:lnTo>
                  <a:pt x="422" y="602"/>
                </a:lnTo>
                <a:lnTo>
                  <a:pt x="427" y="598"/>
                </a:lnTo>
                <a:lnTo>
                  <a:pt x="431" y="593"/>
                </a:lnTo>
                <a:lnTo>
                  <a:pt x="437" y="587"/>
                </a:lnTo>
                <a:lnTo>
                  <a:pt x="441" y="578"/>
                </a:lnTo>
                <a:lnTo>
                  <a:pt x="446" y="567"/>
                </a:lnTo>
                <a:lnTo>
                  <a:pt x="447" y="553"/>
                </a:lnTo>
                <a:lnTo>
                  <a:pt x="447" y="536"/>
                </a:lnTo>
                <a:lnTo>
                  <a:pt x="447" y="536"/>
                </a:lnTo>
                <a:lnTo>
                  <a:pt x="446" y="528"/>
                </a:lnTo>
                <a:lnTo>
                  <a:pt x="443" y="519"/>
                </a:lnTo>
                <a:lnTo>
                  <a:pt x="440" y="511"/>
                </a:lnTo>
                <a:lnTo>
                  <a:pt x="436" y="504"/>
                </a:lnTo>
                <a:lnTo>
                  <a:pt x="426" y="489"/>
                </a:lnTo>
                <a:lnTo>
                  <a:pt x="416" y="476"/>
                </a:lnTo>
                <a:lnTo>
                  <a:pt x="404" y="466"/>
                </a:lnTo>
                <a:lnTo>
                  <a:pt x="396" y="457"/>
                </a:lnTo>
                <a:lnTo>
                  <a:pt x="387" y="451"/>
                </a:lnTo>
                <a:lnTo>
                  <a:pt x="392" y="400"/>
                </a:lnTo>
                <a:lnTo>
                  <a:pt x="392" y="400"/>
                </a:lnTo>
                <a:lnTo>
                  <a:pt x="388" y="377"/>
                </a:lnTo>
                <a:lnTo>
                  <a:pt x="383" y="354"/>
                </a:lnTo>
                <a:lnTo>
                  <a:pt x="377" y="330"/>
                </a:lnTo>
                <a:lnTo>
                  <a:pt x="377" y="330"/>
                </a:lnTo>
                <a:lnTo>
                  <a:pt x="372" y="310"/>
                </a:lnTo>
                <a:lnTo>
                  <a:pt x="368" y="293"/>
                </a:lnTo>
                <a:lnTo>
                  <a:pt x="367" y="280"/>
                </a:lnTo>
                <a:lnTo>
                  <a:pt x="367" y="280"/>
                </a:lnTo>
                <a:lnTo>
                  <a:pt x="352" y="260"/>
                </a:lnTo>
                <a:lnTo>
                  <a:pt x="339" y="246"/>
                </a:lnTo>
                <a:lnTo>
                  <a:pt x="335" y="242"/>
                </a:lnTo>
                <a:lnTo>
                  <a:pt x="331" y="239"/>
                </a:lnTo>
                <a:lnTo>
                  <a:pt x="331" y="239"/>
                </a:lnTo>
                <a:lnTo>
                  <a:pt x="314" y="234"/>
                </a:lnTo>
                <a:lnTo>
                  <a:pt x="301" y="229"/>
                </a:lnTo>
                <a:lnTo>
                  <a:pt x="301" y="209"/>
                </a:lnTo>
                <a:lnTo>
                  <a:pt x="301" y="209"/>
                </a:lnTo>
                <a:lnTo>
                  <a:pt x="319" y="208"/>
                </a:lnTo>
                <a:lnTo>
                  <a:pt x="333" y="207"/>
                </a:lnTo>
                <a:lnTo>
                  <a:pt x="338" y="205"/>
                </a:lnTo>
                <a:lnTo>
                  <a:pt x="341" y="204"/>
                </a:lnTo>
                <a:lnTo>
                  <a:pt x="341" y="204"/>
                </a:lnTo>
                <a:lnTo>
                  <a:pt x="344" y="202"/>
                </a:lnTo>
                <a:lnTo>
                  <a:pt x="347" y="195"/>
                </a:lnTo>
                <a:lnTo>
                  <a:pt x="354" y="180"/>
                </a:lnTo>
                <a:lnTo>
                  <a:pt x="359" y="164"/>
                </a:lnTo>
                <a:lnTo>
                  <a:pt x="362" y="154"/>
                </a:lnTo>
                <a:lnTo>
                  <a:pt x="362" y="139"/>
                </a:lnTo>
                <a:lnTo>
                  <a:pt x="362" y="139"/>
                </a:lnTo>
                <a:lnTo>
                  <a:pt x="362" y="117"/>
                </a:lnTo>
                <a:lnTo>
                  <a:pt x="363" y="102"/>
                </a:lnTo>
                <a:lnTo>
                  <a:pt x="362" y="93"/>
                </a:lnTo>
                <a:lnTo>
                  <a:pt x="362" y="93"/>
                </a:lnTo>
                <a:lnTo>
                  <a:pt x="362" y="91"/>
                </a:lnTo>
                <a:lnTo>
                  <a:pt x="363" y="88"/>
                </a:lnTo>
                <a:lnTo>
                  <a:pt x="368" y="82"/>
                </a:lnTo>
                <a:lnTo>
                  <a:pt x="370" y="78"/>
                </a:lnTo>
                <a:lnTo>
                  <a:pt x="370" y="72"/>
                </a:lnTo>
                <a:lnTo>
                  <a:pt x="370" y="66"/>
                </a:lnTo>
                <a:lnTo>
                  <a:pt x="367" y="58"/>
                </a:lnTo>
                <a:lnTo>
                  <a:pt x="367" y="58"/>
                </a:lnTo>
                <a:lnTo>
                  <a:pt x="357" y="42"/>
                </a:lnTo>
                <a:lnTo>
                  <a:pt x="350" y="34"/>
                </a:lnTo>
                <a:lnTo>
                  <a:pt x="344" y="28"/>
                </a:lnTo>
                <a:lnTo>
                  <a:pt x="336" y="22"/>
                </a:lnTo>
                <a:lnTo>
                  <a:pt x="328" y="17"/>
                </a:lnTo>
                <a:lnTo>
                  <a:pt x="318" y="12"/>
                </a:lnTo>
                <a:lnTo>
                  <a:pt x="306" y="8"/>
                </a:lnTo>
                <a:lnTo>
                  <a:pt x="306" y="8"/>
                </a:lnTo>
                <a:lnTo>
                  <a:pt x="282" y="3"/>
                </a:lnTo>
                <a:lnTo>
                  <a:pt x="260" y="0"/>
                </a:lnTo>
                <a:lnTo>
                  <a:pt x="243" y="1"/>
                </a:lnTo>
                <a:lnTo>
                  <a:pt x="238" y="1"/>
                </a:lnTo>
                <a:lnTo>
                  <a:pt x="236" y="3"/>
                </a:lnTo>
                <a:lnTo>
                  <a:pt x="236" y="3"/>
                </a:lnTo>
                <a:lnTo>
                  <a:pt x="233" y="4"/>
                </a:lnTo>
                <a:lnTo>
                  <a:pt x="231" y="4"/>
                </a:lnTo>
                <a:lnTo>
                  <a:pt x="219" y="5"/>
                </a:lnTo>
                <a:lnTo>
                  <a:pt x="208" y="6"/>
                </a:lnTo>
                <a:lnTo>
                  <a:pt x="202" y="9"/>
                </a:lnTo>
                <a:lnTo>
                  <a:pt x="195" y="13"/>
                </a:lnTo>
                <a:lnTo>
                  <a:pt x="195" y="13"/>
                </a:lnTo>
                <a:lnTo>
                  <a:pt x="187" y="20"/>
                </a:lnTo>
                <a:lnTo>
                  <a:pt x="183" y="24"/>
                </a:lnTo>
                <a:lnTo>
                  <a:pt x="180" y="28"/>
                </a:lnTo>
                <a:lnTo>
                  <a:pt x="180" y="28"/>
                </a:lnTo>
                <a:lnTo>
                  <a:pt x="178" y="27"/>
                </a:lnTo>
                <a:lnTo>
                  <a:pt x="170" y="24"/>
                </a:lnTo>
                <a:lnTo>
                  <a:pt x="165" y="24"/>
                </a:lnTo>
                <a:lnTo>
                  <a:pt x="160" y="24"/>
                </a:lnTo>
                <a:lnTo>
                  <a:pt x="155" y="25"/>
                </a:lnTo>
                <a:lnTo>
                  <a:pt x="150" y="28"/>
                </a:lnTo>
                <a:lnTo>
                  <a:pt x="150" y="28"/>
                </a:lnTo>
                <a:lnTo>
                  <a:pt x="143" y="35"/>
                </a:lnTo>
                <a:lnTo>
                  <a:pt x="137" y="43"/>
                </a:lnTo>
                <a:lnTo>
                  <a:pt x="135" y="49"/>
                </a:lnTo>
                <a:lnTo>
                  <a:pt x="135" y="53"/>
                </a:lnTo>
                <a:lnTo>
                  <a:pt x="135" y="53"/>
                </a:lnTo>
                <a:lnTo>
                  <a:pt x="135" y="54"/>
                </a:lnTo>
                <a:lnTo>
                  <a:pt x="134" y="56"/>
                </a:lnTo>
                <a:lnTo>
                  <a:pt x="129" y="61"/>
                </a:lnTo>
                <a:lnTo>
                  <a:pt x="126" y="64"/>
                </a:lnTo>
                <a:lnTo>
                  <a:pt x="124" y="68"/>
                </a:lnTo>
                <a:lnTo>
                  <a:pt x="124" y="73"/>
                </a:lnTo>
                <a:lnTo>
                  <a:pt x="125" y="78"/>
                </a:lnTo>
                <a:lnTo>
                  <a:pt x="125" y="78"/>
                </a:lnTo>
                <a:lnTo>
                  <a:pt x="129" y="83"/>
                </a:lnTo>
                <a:lnTo>
                  <a:pt x="132" y="88"/>
                </a:lnTo>
                <a:lnTo>
                  <a:pt x="143" y="96"/>
                </a:lnTo>
                <a:lnTo>
                  <a:pt x="151" y="102"/>
                </a:lnTo>
                <a:lnTo>
                  <a:pt x="155" y="103"/>
                </a:lnTo>
                <a:lnTo>
                  <a:pt x="155" y="103"/>
                </a:lnTo>
                <a:lnTo>
                  <a:pt x="154" y="105"/>
                </a:lnTo>
                <a:lnTo>
                  <a:pt x="151" y="108"/>
                </a:lnTo>
                <a:lnTo>
                  <a:pt x="150" y="112"/>
                </a:lnTo>
                <a:lnTo>
                  <a:pt x="149" y="116"/>
                </a:lnTo>
                <a:lnTo>
                  <a:pt x="149" y="122"/>
                </a:lnTo>
                <a:lnTo>
                  <a:pt x="150" y="129"/>
                </a:lnTo>
                <a:lnTo>
                  <a:pt x="150" y="129"/>
                </a:lnTo>
                <a:lnTo>
                  <a:pt x="154" y="141"/>
                </a:lnTo>
                <a:lnTo>
                  <a:pt x="156" y="151"/>
                </a:lnTo>
                <a:lnTo>
                  <a:pt x="160" y="159"/>
                </a:lnTo>
                <a:lnTo>
                  <a:pt x="160" y="159"/>
                </a:lnTo>
                <a:lnTo>
                  <a:pt x="159" y="147"/>
                </a:lnTo>
                <a:lnTo>
                  <a:pt x="159" y="139"/>
                </a:lnTo>
                <a:lnTo>
                  <a:pt x="160" y="129"/>
                </a:lnTo>
                <a:lnTo>
                  <a:pt x="160" y="129"/>
                </a:lnTo>
                <a:lnTo>
                  <a:pt x="163" y="121"/>
                </a:lnTo>
                <a:lnTo>
                  <a:pt x="166" y="115"/>
                </a:lnTo>
                <a:lnTo>
                  <a:pt x="170" y="108"/>
                </a:lnTo>
                <a:lnTo>
                  <a:pt x="170" y="108"/>
                </a:lnTo>
                <a:lnTo>
                  <a:pt x="170" y="124"/>
                </a:lnTo>
                <a:lnTo>
                  <a:pt x="171" y="137"/>
                </a:lnTo>
                <a:lnTo>
                  <a:pt x="173" y="144"/>
                </a:lnTo>
                <a:lnTo>
                  <a:pt x="175" y="149"/>
                </a:lnTo>
                <a:lnTo>
                  <a:pt x="175" y="149"/>
                </a:lnTo>
                <a:lnTo>
                  <a:pt x="182" y="160"/>
                </a:lnTo>
                <a:lnTo>
                  <a:pt x="183" y="164"/>
                </a:lnTo>
                <a:lnTo>
                  <a:pt x="180" y="169"/>
                </a:lnTo>
                <a:lnTo>
                  <a:pt x="180" y="169"/>
                </a:lnTo>
                <a:lnTo>
                  <a:pt x="178" y="171"/>
                </a:lnTo>
                <a:lnTo>
                  <a:pt x="175" y="175"/>
                </a:lnTo>
                <a:lnTo>
                  <a:pt x="169" y="180"/>
                </a:lnTo>
                <a:lnTo>
                  <a:pt x="160" y="184"/>
                </a:lnTo>
                <a:lnTo>
                  <a:pt x="180" y="184"/>
                </a:lnTo>
                <a:lnTo>
                  <a:pt x="180" y="184"/>
                </a:lnTo>
                <a:lnTo>
                  <a:pt x="180" y="192"/>
                </a:lnTo>
                <a:lnTo>
                  <a:pt x="182" y="197"/>
                </a:lnTo>
                <a:lnTo>
                  <a:pt x="180" y="199"/>
                </a:lnTo>
                <a:lnTo>
                  <a:pt x="180" y="199"/>
                </a:lnTo>
                <a:lnTo>
                  <a:pt x="200" y="184"/>
                </a:lnTo>
                <a:lnTo>
                  <a:pt x="200" y="1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23C8E5AE-F805-4F88-B99E-1F1FFCE359AB}"/>
              </a:ext>
            </a:extLst>
          </p:cNvPr>
          <p:cNvSpPr>
            <a:spLocks noEditPoints="1"/>
          </p:cNvSpPr>
          <p:nvPr/>
        </p:nvSpPr>
        <p:spPr bwMode="auto">
          <a:xfrm>
            <a:off x="2645494" y="2699580"/>
            <a:ext cx="1003769" cy="1675366"/>
          </a:xfrm>
          <a:custGeom>
            <a:avLst/>
            <a:gdLst>
              <a:gd name="T0" fmla="*/ 213 w 692"/>
              <a:gd name="T1" fmla="*/ 194 h 1155"/>
              <a:gd name="T2" fmla="*/ 161 w 692"/>
              <a:gd name="T3" fmla="*/ 230 h 1155"/>
              <a:gd name="T4" fmla="*/ 131 w 692"/>
              <a:gd name="T5" fmla="*/ 294 h 1155"/>
              <a:gd name="T6" fmla="*/ 125 w 692"/>
              <a:gd name="T7" fmla="*/ 371 h 1155"/>
              <a:gd name="T8" fmla="*/ 78 w 692"/>
              <a:gd name="T9" fmla="*/ 513 h 1155"/>
              <a:gd name="T10" fmla="*/ 60 w 692"/>
              <a:gd name="T11" fmla="*/ 543 h 1155"/>
              <a:gd name="T12" fmla="*/ 78 w 692"/>
              <a:gd name="T13" fmla="*/ 598 h 1155"/>
              <a:gd name="T14" fmla="*/ 41 w 692"/>
              <a:gd name="T15" fmla="*/ 958 h 1155"/>
              <a:gd name="T16" fmla="*/ 1 w 692"/>
              <a:gd name="T17" fmla="*/ 994 h 1155"/>
              <a:gd name="T18" fmla="*/ 1 w 692"/>
              <a:gd name="T19" fmla="*/ 1088 h 1155"/>
              <a:gd name="T20" fmla="*/ 24 w 692"/>
              <a:gd name="T21" fmla="*/ 1140 h 1155"/>
              <a:gd name="T22" fmla="*/ 54 w 692"/>
              <a:gd name="T23" fmla="*/ 1153 h 1155"/>
              <a:gd name="T24" fmla="*/ 58 w 692"/>
              <a:gd name="T25" fmla="*/ 1080 h 1155"/>
              <a:gd name="T26" fmla="*/ 125 w 692"/>
              <a:gd name="T27" fmla="*/ 1071 h 1155"/>
              <a:gd name="T28" fmla="*/ 118 w 692"/>
              <a:gd name="T29" fmla="*/ 1100 h 1155"/>
              <a:gd name="T30" fmla="*/ 140 w 692"/>
              <a:gd name="T31" fmla="*/ 1111 h 1155"/>
              <a:gd name="T32" fmla="*/ 166 w 692"/>
              <a:gd name="T33" fmla="*/ 1082 h 1155"/>
              <a:gd name="T34" fmla="*/ 259 w 692"/>
              <a:gd name="T35" fmla="*/ 1088 h 1155"/>
              <a:gd name="T36" fmla="*/ 283 w 692"/>
              <a:gd name="T37" fmla="*/ 1094 h 1155"/>
              <a:gd name="T38" fmla="*/ 287 w 692"/>
              <a:gd name="T39" fmla="*/ 1066 h 1155"/>
              <a:gd name="T40" fmla="*/ 303 w 692"/>
              <a:gd name="T41" fmla="*/ 1052 h 1155"/>
              <a:gd name="T42" fmla="*/ 317 w 692"/>
              <a:gd name="T43" fmla="*/ 1082 h 1155"/>
              <a:gd name="T44" fmla="*/ 306 w 692"/>
              <a:gd name="T45" fmla="*/ 1100 h 1155"/>
              <a:gd name="T46" fmla="*/ 306 w 692"/>
              <a:gd name="T47" fmla="*/ 1138 h 1155"/>
              <a:gd name="T48" fmla="*/ 317 w 692"/>
              <a:gd name="T49" fmla="*/ 1153 h 1155"/>
              <a:gd name="T50" fmla="*/ 444 w 692"/>
              <a:gd name="T51" fmla="*/ 1151 h 1155"/>
              <a:gd name="T52" fmla="*/ 500 w 692"/>
              <a:gd name="T53" fmla="*/ 1129 h 1155"/>
              <a:gd name="T54" fmla="*/ 449 w 692"/>
              <a:gd name="T55" fmla="*/ 1107 h 1155"/>
              <a:gd name="T56" fmla="*/ 420 w 692"/>
              <a:gd name="T57" fmla="*/ 1080 h 1155"/>
              <a:gd name="T58" fmla="*/ 396 w 692"/>
              <a:gd name="T59" fmla="*/ 1071 h 1155"/>
              <a:gd name="T60" fmla="*/ 429 w 692"/>
              <a:gd name="T61" fmla="*/ 965 h 1155"/>
              <a:gd name="T62" fmla="*/ 447 w 692"/>
              <a:gd name="T63" fmla="*/ 737 h 1155"/>
              <a:gd name="T64" fmla="*/ 505 w 692"/>
              <a:gd name="T65" fmla="*/ 814 h 1155"/>
              <a:gd name="T66" fmla="*/ 632 w 692"/>
              <a:gd name="T67" fmla="*/ 761 h 1155"/>
              <a:gd name="T68" fmla="*/ 680 w 692"/>
              <a:gd name="T69" fmla="*/ 742 h 1155"/>
              <a:gd name="T70" fmla="*/ 652 w 692"/>
              <a:gd name="T71" fmla="*/ 652 h 1155"/>
              <a:gd name="T72" fmla="*/ 573 w 692"/>
              <a:gd name="T73" fmla="*/ 555 h 1155"/>
              <a:gd name="T74" fmla="*/ 551 w 692"/>
              <a:gd name="T75" fmla="*/ 452 h 1155"/>
              <a:gd name="T76" fmla="*/ 566 w 692"/>
              <a:gd name="T77" fmla="*/ 415 h 1155"/>
              <a:gd name="T78" fmla="*/ 535 w 692"/>
              <a:gd name="T79" fmla="*/ 397 h 1155"/>
              <a:gd name="T80" fmla="*/ 517 w 692"/>
              <a:gd name="T81" fmla="*/ 392 h 1155"/>
              <a:gd name="T82" fmla="*/ 498 w 692"/>
              <a:gd name="T83" fmla="*/ 392 h 1155"/>
              <a:gd name="T84" fmla="*/ 438 w 692"/>
              <a:gd name="T85" fmla="*/ 401 h 1155"/>
              <a:gd name="T86" fmla="*/ 405 w 692"/>
              <a:gd name="T87" fmla="*/ 317 h 1155"/>
              <a:gd name="T88" fmla="*/ 361 w 692"/>
              <a:gd name="T89" fmla="*/ 214 h 1155"/>
              <a:gd name="T90" fmla="*/ 346 w 692"/>
              <a:gd name="T91" fmla="*/ 180 h 1155"/>
              <a:gd name="T92" fmla="*/ 376 w 692"/>
              <a:gd name="T93" fmla="*/ 160 h 1155"/>
              <a:gd name="T94" fmla="*/ 381 w 692"/>
              <a:gd name="T95" fmla="*/ 93 h 1155"/>
              <a:gd name="T96" fmla="*/ 362 w 692"/>
              <a:gd name="T97" fmla="*/ 24 h 1155"/>
              <a:gd name="T98" fmla="*/ 301 w 692"/>
              <a:gd name="T99" fmla="*/ 1 h 1155"/>
              <a:gd name="T100" fmla="*/ 259 w 692"/>
              <a:gd name="T101" fmla="*/ 7 h 1155"/>
              <a:gd name="T102" fmla="*/ 218 w 692"/>
              <a:gd name="T103" fmla="*/ 48 h 1155"/>
              <a:gd name="T104" fmla="*/ 196 w 692"/>
              <a:gd name="T105" fmla="*/ 115 h 1155"/>
              <a:gd name="T106" fmla="*/ 206 w 692"/>
              <a:gd name="T107" fmla="*/ 147 h 1155"/>
              <a:gd name="T108" fmla="*/ 225 w 692"/>
              <a:gd name="T109" fmla="*/ 165 h 1155"/>
              <a:gd name="T110" fmla="*/ 505 w 692"/>
              <a:gd name="T111" fmla="*/ 486 h 1155"/>
              <a:gd name="T112" fmla="*/ 485 w 692"/>
              <a:gd name="T113" fmla="*/ 473 h 1155"/>
              <a:gd name="T114" fmla="*/ 511 w 692"/>
              <a:gd name="T115" fmla="*/ 452 h 1155"/>
              <a:gd name="T116" fmla="*/ 476 w 692"/>
              <a:gd name="T117" fmla="*/ 498 h 1155"/>
              <a:gd name="T118" fmla="*/ 464 w 692"/>
              <a:gd name="T119" fmla="*/ 503 h 1155"/>
              <a:gd name="T120" fmla="*/ 423 w 692"/>
              <a:gd name="T121" fmla="*/ 469 h 1155"/>
              <a:gd name="T122" fmla="*/ 464 w 692"/>
              <a:gd name="T123" fmla="*/ 463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2" h="1155">
                <a:moveTo>
                  <a:pt x="224" y="165"/>
                </a:moveTo>
                <a:lnTo>
                  <a:pt x="224" y="165"/>
                </a:lnTo>
                <a:lnTo>
                  <a:pt x="223" y="166"/>
                </a:lnTo>
                <a:lnTo>
                  <a:pt x="221" y="168"/>
                </a:lnTo>
                <a:lnTo>
                  <a:pt x="218" y="178"/>
                </a:lnTo>
                <a:lnTo>
                  <a:pt x="213" y="194"/>
                </a:lnTo>
                <a:lnTo>
                  <a:pt x="213" y="194"/>
                </a:lnTo>
                <a:lnTo>
                  <a:pt x="195" y="202"/>
                </a:lnTo>
                <a:lnTo>
                  <a:pt x="181" y="210"/>
                </a:lnTo>
                <a:lnTo>
                  <a:pt x="175" y="214"/>
                </a:lnTo>
                <a:lnTo>
                  <a:pt x="171" y="217"/>
                </a:lnTo>
                <a:lnTo>
                  <a:pt x="171" y="217"/>
                </a:lnTo>
                <a:lnTo>
                  <a:pt x="166" y="225"/>
                </a:lnTo>
                <a:lnTo>
                  <a:pt x="161" y="230"/>
                </a:lnTo>
                <a:lnTo>
                  <a:pt x="155" y="238"/>
                </a:lnTo>
                <a:lnTo>
                  <a:pt x="148" y="246"/>
                </a:lnTo>
                <a:lnTo>
                  <a:pt x="148" y="246"/>
                </a:lnTo>
                <a:lnTo>
                  <a:pt x="141" y="259"/>
                </a:lnTo>
                <a:lnTo>
                  <a:pt x="136" y="274"/>
                </a:lnTo>
                <a:lnTo>
                  <a:pt x="132" y="288"/>
                </a:lnTo>
                <a:lnTo>
                  <a:pt x="131" y="294"/>
                </a:lnTo>
                <a:lnTo>
                  <a:pt x="131" y="299"/>
                </a:lnTo>
                <a:lnTo>
                  <a:pt x="131" y="299"/>
                </a:lnTo>
                <a:lnTo>
                  <a:pt x="135" y="328"/>
                </a:lnTo>
                <a:lnTo>
                  <a:pt x="136" y="343"/>
                </a:lnTo>
                <a:lnTo>
                  <a:pt x="136" y="352"/>
                </a:lnTo>
                <a:lnTo>
                  <a:pt x="136" y="352"/>
                </a:lnTo>
                <a:lnTo>
                  <a:pt x="125" y="371"/>
                </a:lnTo>
                <a:lnTo>
                  <a:pt x="101" y="406"/>
                </a:lnTo>
                <a:lnTo>
                  <a:pt x="67" y="457"/>
                </a:lnTo>
                <a:lnTo>
                  <a:pt x="67" y="457"/>
                </a:lnTo>
                <a:lnTo>
                  <a:pt x="89" y="509"/>
                </a:lnTo>
                <a:lnTo>
                  <a:pt x="89" y="509"/>
                </a:lnTo>
                <a:lnTo>
                  <a:pt x="85" y="511"/>
                </a:lnTo>
                <a:lnTo>
                  <a:pt x="78" y="513"/>
                </a:lnTo>
                <a:lnTo>
                  <a:pt x="68" y="520"/>
                </a:lnTo>
                <a:lnTo>
                  <a:pt x="64" y="523"/>
                </a:lnTo>
                <a:lnTo>
                  <a:pt x="60" y="527"/>
                </a:lnTo>
                <a:lnTo>
                  <a:pt x="60" y="527"/>
                </a:lnTo>
                <a:lnTo>
                  <a:pt x="59" y="530"/>
                </a:lnTo>
                <a:lnTo>
                  <a:pt x="59" y="533"/>
                </a:lnTo>
                <a:lnTo>
                  <a:pt x="60" y="543"/>
                </a:lnTo>
                <a:lnTo>
                  <a:pt x="64" y="556"/>
                </a:lnTo>
                <a:lnTo>
                  <a:pt x="68" y="567"/>
                </a:lnTo>
                <a:lnTo>
                  <a:pt x="77" y="589"/>
                </a:lnTo>
                <a:lnTo>
                  <a:pt x="78" y="595"/>
                </a:lnTo>
                <a:lnTo>
                  <a:pt x="78" y="598"/>
                </a:lnTo>
                <a:lnTo>
                  <a:pt x="78" y="598"/>
                </a:lnTo>
                <a:lnTo>
                  <a:pt x="78" y="598"/>
                </a:lnTo>
                <a:lnTo>
                  <a:pt x="70" y="596"/>
                </a:lnTo>
                <a:lnTo>
                  <a:pt x="60" y="596"/>
                </a:lnTo>
                <a:lnTo>
                  <a:pt x="49" y="598"/>
                </a:lnTo>
                <a:lnTo>
                  <a:pt x="49" y="609"/>
                </a:lnTo>
                <a:lnTo>
                  <a:pt x="49" y="954"/>
                </a:lnTo>
                <a:lnTo>
                  <a:pt x="49" y="954"/>
                </a:lnTo>
                <a:lnTo>
                  <a:pt x="41" y="958"/>
                </a:lnTo>
                <a:lnTo>
                  <a:pt x="26" y="966"/>
                </a:lnTo>
                <a:lnTo>
                  <a:pt x="19" y="973"/>
                </a:lnTo>
                <a:lnTo>
                  <a:pt x="10" y="979"/>
                </a:lnTo>
                <a:lnTo>
                  <a:pt x="5" y="987"/>
                </a:lnTo>
                <a:lnTo>
                  <a:pt x="2" y="990"/>
                </a:lnTo>
                <a:lnTo>
                  <a:pt x="1" y="994"/>
                </a:lnTo>
                <a:lnTo>
                  <a:pt x="1" y="994"/>
                </a:lnTo>
                <a:lnTo>
                  <a:pt x="0" y="1009"/>
                </a:lnTo>
                <a:lnTo>
                  <a:pt x="0" y="1019"/>
                </a:lnTo>
                <a:lnTo>
                  <a:pt x="1" y="1031"/>
                </a:lnTo>
                <a:lnTo>
                  <a:pt x="1" y="1042"/>
                </a:lnTo>
                <a:lnTo>
                  <a:pt x="1" y="1042"/>
                </a:lnTo>
                <a:lnTo>
                  <a:pt x="1" y="1066"/>
                </a:lnTo>
                <a:lnTo>
                  <a:pt x="1" y="1088"/>
                </a:lnTo>
                <a:lnTo>
                  <a:pt x="1" y="1088"/>
                </a:lnTo>
                <a:lnTo>
                  <a:pt x="4" y="1100"/>
                </a:lnTo>
                <a:lnTo>
                  <a:pt x="7" y="1111"/>
                </a:lnTo>
                <a:lnTo>
                  <a:pt x="12" y="1124"/>
                </a:lnTo>
                <a:lnTo>
                  <a:pt x="19" y="1135"/>
                </a:lnTo>
                <a:lnTo>
                  <a:pt x="19" y="1135"/>
                </a:lnTo>
                <a:lnTo>
                  <a:pt x="24" y="1140"/>
                </a:lnTo>
                <a:lnTo>
                  <a:pt x="29" y="1144"/>
                </a:lnTo>
                <a:lnTo>
                  <a:pt x="39" y="1151"/>
                </a:lnTo>
                <a:lnTo>
                  <a:pt x="44" y="1154"/>
                </a:lnTo>
                <a:lnTo>
                  <a:pt x="49" y="1154"/>
                </a:lnTo>
                <a:lnTo>
                  <a:pt x="51" y="1154"/>
                </a:lnTo>
                <a:lnTo>
                  <a:pt x="54" y="1153"/>
                </a:lnTo>
                <a:lnTo>
                  <a:pt x="54" y="1153"/>
                </a:lnTo>
                <a:lnTo>
                  <a:pt x="55" y="1148"/>
                </a:lnTo>
                <a:lnTo>
                  <a:pt x="55" y="1140"/>
                </a:lnTo>
                <a:lnTo>
                  <a:pt x="55" y="1120"/>
                </a:lnTo>
                <a:lnTo>
                  <a:pt x="54" y="1100"/>
                </a:lnTo>
                <a:lnTo>
                  <a:pt x="54" y="1088"/>
                </a:lnTo>
                <a:lnTo>
                  <a:pt x="54" y="1088"/>
                </a:lnTo>
                <a:lnTo>
                  <a:pt x="58" y="1080"/>
                </a:lnTo>
                <a:lnTo>
                  <a:pt x="60" y="1071"/>
                </a:lnTo>
                <a:lnTo>
                  <a:pt x="60" y="1071"/>
                </a:lnTo>
                <a:lnTo>
                  <a:pt x="63" y="1067"/>
                </a:lnTo>
                <a:lnTo>
                  <a:pt x="67" y="1063"/>
                </a:lnTo>
                <a:lnTo>
                  <a:pt x="72" y="1060"/>
                </a:lnTo>
                <a:lnTo>
                  <a:pt x="131" y="1065"/>
                </a:lnTo>
                <a:lnTo>
                  <a:pt x="125" y="1071"/>
                </a:lnTo>
                <a:lnTo>
                  <a:pt x="125" y="1071"/>
                </a:lnTo>
                <a:lnTo>
                  <a:pt x="122" y="1073"/>
                </a:lnTo>
                <a:lnTo>
                  <a:pt x="118" y="1080"/>
                </a:lnTo>
                <a:lnTo>
                  <a:pt x="116" y="1083"/>
                </a:lnTo>
                <a:lnTo>
                  <a:pt x="116" y="1088"/>
                </a:lnTo>
                <a:lnTo>
                  <a:pt x="116" y="1094"/>
                </a:lnTo>
                <a:lnTo>
                  <a:pt x="118" y="1100"/>
                </a:lnTo>
                <a:lnTo>
                  <a:pt x="118" y="1100"/>
                </a:lnTo>
                <a:lnTo>
                  <a:pt x="125" y="1109"/>
                </a:lnTo>
                <a:lnTo>
                  <a:pt x="130" y="1112"/>
                </a:lnTo>
                <a:lnTo>
                  <a:pt x="133" y="1112"/>
                </a:lnTo>
                <a:lnTo>
                  <a:pt x="136" y="1111"/>
                </a:lnTo>
                <a:lnTo>
                  <a:pt x="136" y="1111"/>
                </a:lnTo>
                <a:lnTo>
                  <a:pt x="140" y="1111"/>
                </a:lnTo>
                <a:lnTo>
                  <a:pt x="143" y="1112"/>
                </a:lnTo>
                <a:lnTo>
                  <a:pt x="148" y="1111"/>
                </a:lnTo>
                <a:lnTo>
                  <a:pt x="153" y="1106"/>
                </a:lnTo>
                <a:lnTo>
                  <a:pt x="153" y="1106"/>
                </a:lnTo>
                <a:lnTo>
                  <a:pt x="160" y="1097"/>
                </a:lnTo>
                <a:lnTo>
                  <a:pt x="164" y="1090"/>
                </a:lnTo>
                <a:lnTo>
                  <a:pt x="166" y="1082"/>
                </a:lnTo>
                <a:lnTo>
                  <a:pt x="171" y="1065"/>
                </a:lnTo>
                <a:lnTo>
                  <a:pt x="253" y="1065"/>
                </a:lnTo>
                <a:lnTo>
                  <a:pt x="253" y="1065"/>
                </a:lnTo>
                <a:lnTo>
                  <a:pt x="253" y="1075"/>
                </a:lnTo>
                <a:lnTo>
                  <a:pt x="255" y="1082"/>
                </a:lnTo>
                <a:lnTo>
                  <a:pt x="257" y="1086"/>
                </a:lnTo>
                <a:lnTo>
                  <a:pt x="259" y="1088"/>
                </a:lnTo>
                <a:lnTo>
                  <a:pt x="259" y="1088"/>
                </a:lnTo>
                <a:lnTo>
                  <a:pt x="266" y="1092"/>
                </a:lnTo>
                <a:lnTo>
                  <a:pt x="274" y="1095"/>
                </a:lnTo>
                <a:lnTo>
                  <a:pt x="281" y="1096"/>
                </a:lnTo>
                <a:lnTo>
                  <a:pt x="282" y="1096"/>
                </a:lnTo>
                <a:lnTo>
                  <a:pt x="283" y="1094"/>
                </a:lnTo>
                <a:lnTo>
                  <a:pt x="283" y="1094"/>
                </a:lnTo>
                <a:lnTo>
                  <a:pt x="284" y="1088"/>
                </a:lnTo>
                <a:lnTo>
                  <a:pt x="286" y="1082"/>
                </a:lnTo>
                <a:lnTo>
                  <a:pt x="288" y="1075"/>
                </a:lnTo>
                <a:lnTo>
                  <a:pt x="288" y="1072"/>
                </a:lnTo>
                <a:lnTo>
                  <a:pt x="288" y="1071"/>
                </a:lnTo>
                <a:lnTo>
                  <a:pt x="288" y="1071"/>
                </a:lnTo>
                <a:lnTo>
                  <a:pt x="287" y="1066"/>
                </a:lnTo>
                <a:lnTo>
                  <a:pt x="287" y="1060"/>
                </a:lnTo>
                <a:lnTo>
                  <a:pt x="287" y="1054"/>
                </a:lnTo>
                <a:lnTo>
                  <a:pt x="287" y="1053"/>
                </a:lnTo>
                <a:lnTo>
                  <a:pt x="288" y="1053"/>
                </a:lnTo>
                <a:lnTo>
                  <a:pt x="288" y="1053"/>
                </a:lnTo>
                <a:lnTo>
                  <a:pt x="294" y="1053"/>
                </a:lnTo>
                <a:lnTo>
                  <a:pt x="303" y="1052"/>
                </a:lnTo>
                <a:lnTo>
                  <a:pt x="313" y="1052"/>
                </a:lnTo>
                <a:lnTo>
                  <a:pt x="316" y="1052"/>
                </a:lnTo>
                <a:lnTo>
                  <a:pt x="317" y="1053"/>
                </a:lnTo>
                <a:lnTo>
                  <a:pt x="317" y="1053"/>
                </a:lnTo>
                <a:lnTo>
                  <a:pt x="318" y="1068"/>
                </a:lnTo>
                <a:lnTo>
                  <a:pt x="317" y="1082"/>
                </a:lnTo>
                <a:lnTo>
                  <a:pt x="317" y="1082"/>
                </a:lnTo>
                <a:lnTo>
                  <a:pt x="316" y="1081"/>
                </a:lnTo>
                <a:lnTo>
                  <a:pt x="313" y="1081"/>
                </a:lnTo>
                <a:lnTo>
                  <a:pt x="311" y="1082"/>
                </a:lnTo>
                <a:lnTo>
                  <a:pt x="310" y="1083"/>
                </a:lnTo>
                <a:lnTo>
                  <a:pt x="307" y="1086"/>
                </a:lnTo>
                <a:lnTo>
                  <a:pt x="306" y="1092"/>
                </a:lnTo>
                <a:lnTo>
                  <a:pt x="306" y="1100"/>
                </a:lnTo>
                <a:lnTo>
                  <a:pt x="306" y="1100"/>
                </a:lnTo>
                <a:lnTo>
                  <a:pt x="306" y="1115"/>
                </a:lnTo>
                <a:lnTo>
                  <a:pt x="306" y="1124"/>
                </a:lnTo>
                <a:lnTo>
                  <a:pt x="306" y="1129"/>
                </a:lnTo>
                <a:lnTo>
                  <a:pt x="306" y="1135"/>
                </a:lnTo>
                <a:lnTo>
                  <a:pt x="306" y="1135"/>
                </a:lnTo>
                <a:lnTo>
                  <a:pt x="306" y="1138"/>
                </a:lnTo>
                <a:lnTo>
                  <a:pt x="306" y="1140"/>
                </a:lnTo>
                <a:lnTo>
                  <a:pt x="305" y="1145"/>
                </a:lnTo>
                <a:lnTo>
                  <a:pt x="305" y="1146"/>
                </a:lnTo>
                <a:lnTo>
                  <a:pt x="307" y="1149"/>
                </a:lnTo>
                <a:lnTo>
                  <a:pt x="311" y="1150"/>
                </a:lnTo>
                <a:lnTo>
                  <a:pt x="317" y="1153"/>
                </a:lnTo>
                <a:lnTo>
                  <a:pt x="317" y="1153"/>
                </a:lnTo>
                <a:lnTo>
                  <a:pt x="326" y="1154"/>
                </a:lnTo>
                <a:lnTo>
                  <a:pt x="335" y="1155"/>
                </a:lnTo>
                <a:lnTo>
                  <a:pt x="356" y="1155"/>
                </a:lnTo>
                <a:lnTo>
                  <a:pt x="385" y="1153"/>
                </a:lnTo>
                <a:lnTo>
                  <a:pt x="423" y="1153"/>
                </a:lnTo>
                <a:lnTo>
                  <a:pt x="423" y="1153"/>
                </a:lnTo>
                <a:lnTo>
                  <a:pt x="444" y="1151"/>
                </a:lnTo>
                <a:lnTo>
                  <a:pt x="461" y="1150"/>
                </a:lnTo>
                <a:lnTo>
                  <a:pt x="475" y="1149"/>
                </a:lnTo>
                <a:lnTo>
                  <a:pt x="486" y="1146"/>
                </a:lnTo>
                <a:lnTo>
                  <a:pt x="493" y="1143"/>
                </a:lnTo>
                <a:lnTo>
                  <a:pt x="498" y="1139"/>
                </a:lnTo>
                <a:lnTo>
                  <a:pt x="500" y="1134"/>
                </a:lnTo>
                <a:lnTo>
                  <a:pt x="500" y="1129"/>
                </a:lnTo>
                <a:lnTo>
                  <a:pt x="500" y="1129"/>
                </a:lnTo>
                <a:lnTo>
                  <a:pt x="495" y="1125"/>
                </a:lnTo>
                <a:lnTo>
                  <a:pt x="488" y="1120"/>
                </a:lnTo>
                <a:lnTo>
                  <a:pt x="481" y="1117"/>
                </a:lnTo>
                <a:lnTo>
                  <a:pt x="472" y="1114"/>
                </a:lnTo>
                <a:lnTo>
                  <a:pt x="456" y="1110"/>
                </a:lnTo>
                <a:lnTo>
                  <a:pt x="449" y="1107"/>
                </a:lnTo>
                <a:lnTo>
                  <a:pt x="447" y="1106"/>
                </a:lnTo>
                <a:lnTo>
                  <a:pt x="447" y="1106"/>
                </a:lnTo>
                <a:lnTo>
                  <a:pt x="434" y="1094"/>
                </a:lnTo>
                <a:lnTo>
                  <a:pt x="428" y="1086"/>
                </a:lnTo>
                <a:lnTo>
                  <a:pt x="423" y="1082"/>
                </a:lnTo>
                <a:lnTo>
                  <a:pt x="423" y="1082"/>
                </a:lnTo>
                <a:lnTo>
                  <a:pt x="420" y="1080"/>
                </a:lnTo>
                <a:lnTo>
                  <a:pt x="418" y="1075"/>
                </a:lnTo>
                <a:lnTo>
                  <a:pt x="415" y="1073"/>
                </a:lnTo>
                <a:lnTo>
                  <a:pt x="413" y="1071"/>
                </a:lnTo>
                <a:lnTo>
                  <a:pt x="410" y="1071"/>
                </a:lnTo>
                <a:lnTo>
                  <a:pt x="405" y="1071"/>
                </a:lnTo>
                <a:lnTo>
                  <a:pt x="405" y="1071"/>
                </a:lnTo>
                <a:lnTo>
                  <a:pt x="396" y="1071"/>
                </a:lnTo>
                <a:lnTo>
                  <a:pt x="389" y="1071"/>
                </a:lnTo>
                <a:lnTo>
                  <a:pt x="383" y="1071"/>
                </a:lnTo>
                <a:lnTo>
                  <a:pt x="383" y="1053"/>
                </a:lnTo>
                <a:lnTo>
                  <a:pt x="423" y="1053"/>
                </a:lnTo>
                <a:lnTo>
                  <a:pt x="423" y="1053"/>
                </a:lnTo>
                <a:lnTo>
                  <a:pt x="429" y="965"/>
                </a:lnTo>
                <a:lnTo>
                  <a:pt x="429" y="965"/>
                </a:lnTo>
                <a:lnTo>
                  <a:pt x="429" y="917"/>
                </a:lnTo>
                <a:lnTo>
                  <a:pt x="429" y="861"/>
                </a:lnTo>
                <a:lnTo>
                  <a:pt x="429" y="861"/>
                </a:lnTo>
                <a:lnTo>
                  <a:pt x="432" y="833"/>
                </a:lnTo>
                <a:lnTo>
                  <a:pt x="438" y="791"/>
                </a:lnTo>
                <a:lnTo>
                  <a:pt x="447" y="737"/>
                </a:lnTo>
                <a:lnTo>
                  <a:pt x="447" y="737"/>
                </a:lnTo>
                <a:lnTo>
                  <a:pt x="453" y="750"/>
                </a:lnTo>
                <a:lnTo>
                  <a:pt x="470" y="775"/>
                </a:lnTo>
                <a:lnTo>
                  <a:pt x="480" y="789"/>
                </a:lnTo>
                <a:lnTo>
                  <a:pt x="488" y="801"/>
                </a:lnTo>
                <a:lnTo>
                  <a:pt x="497" y="810"/>
                </a:lnTo>
                <a:lnTo>
                  <a:pt x="502" y="813"/>
                </a:lnTo>
                <a:lnTo>
                  <a:pt x="505" y="814"/>
                </a:lnTo>
                <a:lnTo>
                  <a:pt x="505" y="814"/>
                </a:lnTo>
                <a:lnTo>
                  <a:pt x="526" y="812"/>
                </a:lnTo>
                <a:lnTo>
                  <a:pt x="555" y="808"/>
                </a:lnTo>
                <a:lnTo>
                  <a:pt x="593" y="801"/>
                </a:lnTo>
                <a:lnTo>
                  <a:pt x="593" y="761"/>
                </a:lnTo>
                <a:lnTo>
                  <a:pt x="593" y="761"/>
                </a:lnTo>
                <a:lnTo>
                  <a:pt x="632" y="761"/>
                </a:lnTo>
                <a:lnTo>
                  <a:pt x="658" y="761"/>
                </a:lnTo>
                <a:lnTo>
                  <a:pt x="666" y="761"/>
                </a:lnTo>
                <a:lnTo>
                  <a:pt x="668" y="761"/>
                </a:lnTo>
                <a:lnTo>
                  <a:pt x="668" y="761"/>
                </a:lnTo>
                <a:lnTo>
                  <a:pt x="670" y="759"/>
                </a:lnTo>
                <a:lnTo>
                  <a:pt x="672" y="755"/>
                </a:lnTo>
                <a:lnTo>
                  <a:pt x="680" y="742"/>
                </a:lnTo>
                <a:lnTo>
                  <a:pt x="692" y="726"/>
                </a:lnTo>
                <a:lnTo>
                  <a:pt x="692" y="726"/>
                </a:lnTo>
                <a:lnTo>
                  <a:pt x="689" y="717"/>
                </a:lnTo>
                <a:lnTo>
                  <a:pt x="679" y="696"/>
                </a:lnTo>
                <a:lnTo>
                  <a:pt x="671" y="682"/>
                </a:lnTo>
                <a:lnTo>
                  <a:pt x="662" y="667"/>
                </a:lnTo>
                <a:lnTo>
                  <a:pt x="652" y="652"/>
                </a:lnTo>
                <a:lnTo>
                  <a:pt x="639" y="638"/>
                </a:lnTo>
                <a:lnTo>
                  <a:pt x="639" y="638"/>
                </a:lnTo>
                <a:lnTo>
                  <a:pt x="616" y="611"/>
                </a:lnTo>
                <a:lnTo>
                  <a:pt x="595" y="588"/>
                </a:lnTo>
                <a:lnTo>
                  <a:pt x="587" y="575"/>
                </a:lnTo>
                <a:lnTo>
                  <a:pt x="579" y="565"/>
                </a:lnTo>
                <a:lnTo>
                  <a:pt x="573" y="555"/>
                </a:lnTo>
                <a:lnTo>
                  <a:pt x="569" y="545"/>
                </a:lnTo>
                <a:lnTo>
                  <a:pt x="569" y="545"/>
                </a:lnTo>
                <a:lnTo>
                  <a:pt x="551" y="492"/>
                </a:lnTo>
                <a:lnTo>
                  <a:pt x="529" y="481"/>
                </a:lnTo>
                <a:lnTo>
                  <a:pt x="529" y="457"/>
                </a:lnTo>
                <a:lnTo>
                  <a:pt x="551" y="452"/>
                </a:lnTo>
                <a:lnTo>
                  <a:pt x="551" y="452"/>
                </a:lnTo>
                <a:lnTo>
                  <a:pt x="556" y="441"/>
                </a:lnTo>
                <a:lnTo>
                  <a:pt x="560" y="434"/>
                </a:lnTo>
                <a:lnTo>
                  <a:pt x="564" y="428"/>
                </a:lnTo>
                <a:lnTo>
                  <a:pt x="564" y="428"/>
                </a:lnTo>
                <a:lnTo>
                  <a:pt x="566" y="424"/>
                </a:lnTo>
                <a:lnTo>
                  <a:pt x="566" y="419"/>
                </a:lnTo>
                <a:lnTo>
                  <a:pt x="566" y="415"/>
                </a:lnTo>
                <a:lnTo>
                  <a:pt x="564" y="410"/>
                </a:lnTo>
                <a:lnTo>
                  <a:pt x="564" y="410"/>
                </a:lnTo>
                <a:lnTo>
                  <a:pt x="559" y="406"/>
                </a:lnTo>
                <a:lnTo>
                  <a:pt x="551" y="404"/>
                </a:lnTo>
                <a:lnTo>
                  <a:pt x="540" y="399"/>
                </a:lnTo>
                <a:lnTo>
                  <a:pt x="540" y="399"/>
                </a:lnTo>
                <a:lnTo>
                  <a:pt x="535" y="397"/>
                </a:lnTo>
                <a:lnTo>
                  <a:pt x="530" y="397"/>
                </a:lnTo>
                <a:lnTo>
                  <a:pt x="522" y="399"/>
                </a:lnTo>
                <a:lnTo>
                  <a:pt x="522" y="399"/>
                </a:lnTo>
                <a:lnTo>
                  <a:pt x="522" y="396"/>
                </a:lnTo>
                <a:lnTo>
                  <a:pt x="520" y="395"/>
                </a:lnTo>
                <a:lnTo>
                  <a:pt x="517" y="392"/>
                </a:lnTo>
                <a:lnTo>
                  <a:pt x="517" y="392"/>
                </a:lnTo>
                <a:lnTo>
                  <a:pt x="515" y="392"/>
                </a:lnTo>
                <a:lnTo>
                  <a:pt x="512" y="392"/>
                </a:lnTo>
                <a:lnTo>
                  <a:pt x="509" y="395"/>
                </a:lnTo>
                <a:lnTo>
                  <a:pt x="505" y="399"/>
                </a:lnTo>
                <a:lnTo>
                  <a:pt x="500" y="392"/>
                </a:lnTo>
                <a:lnTo>
                  <a:pt x="500" y="392"/>
                </a:lnTo>
                <a:lnTo>
                  <a:pt x="498" y="392"/>
                </a:lnTo>
                <a:lnTo>
                  <a:pt x="496" y="394"/>
                </a:lnTo>
                <a:lnTo>
                  <a:pt x="492" y="397"/>
                </a:lnTo>
                <a:lnTo>
                  <a:pt x="487" y="405"/>
                </a:lnTo>
                <a:lnTo>
                  <a:pt x="487" y="405"/>
                </a:lnTo>
                <a:lnTo>
                  <a:pt x="462" y="404"/>
                </a:lnTo>
                <a:lnTo>
                  <a:pt x="444" y="402"/>
                </a:lnTo>
                <a:lnTo>
                  <a:pt x="438" y="401"/>
                </a:lnTo>
                <a:lnTo>
                  <a:pt x="434" y="399"/>
                </a:lnTo>
                <a:lnTo>
                  <a:pt x="434" y="399"/>
                </a:lnTo>
                <a:lnTo>
                  <a:pt x="428" y="381"/>
                </a:lnTo>
                <a:lnTo>
                  <a:pt x="423" y="370"/>
                </a:lnTo>
                <a:lnTo>
                  <a:pt x="423" y="370"/>
                </a:lnTo>
                <a:lnTo>
                  <a:pt x="418" y="355"/>
                </a:lnTo>
                <a:lnTo>
                  <a:pt x="405" y="317"/>
                </a:lnTo>
                <a:lnTo>
                  <a:pt x="405" y="317"/>
                </a:lnTo>
                <a:lnTo>
                  <a:pt x="395" y="289"/>
                </a:lnTo>
                <a:lnTo>
                  <a:pt x="383" y="255"/>
                </a:lnTo>
                <a:lnTo>
                  <a:pt x="376" y="240"/>
                </a:lnTo>
                <a:lnTo>
                  <a:pt x="370" y="228"/>
                </a:lnTo>
                <a:lnTo>
                  <a:pt x="364" y="217"/>
                </a:lnTo>
                <a:lnTo>
                  <a:pt x="361" y="214"/>
                </a:lnTo>
                <a:lnTo>
                  <a:pt x="359" y="211"/>
                </a:lnTo>
                <a:lnTo>
                  <a:pt x="359" y="211"/>
                </a:lnTo>
                <a:lnTo>
                  <a:pt x="323" y="194"/>
                </a:lnTo>
                <a:lnTo>
                  <a:pt x="330" y="182"/>
                </a:lnTo>
                <a:lnTo>
                  <a:pt x="330" y="182"/>
                </a:lnTo>
                <a:lnTo>
                  <a:pt x="339" y="181"/>
                </a:lnTo>
                <a:lnTo>
                  <a:pt x="346" y="180"/>
                </a:lnTo>
                <a:lnTo>
                  <a:pt x="352" y="176"/>
                </a:lnTo>
                <a:lnTo>
                  <a:pt x="352" y="176"/>
                </a:lnTo>
                <a:lnTo>
                  <a:pt x="360" y="173"/>
                </a:lnTo>
                <a:lnTo>
                  <a:pt x="368" y="170"/>
                </a:lnTo>
                <a:lnTo>
                  <a:pt x="371" y="167"/>
                </a:lnTo>
                <a:lnTo>
                  <a:pt x="374" y="163"/>
                </a:lnTo>
                <a:lnTo>
                  <a:pt x="376" y="160"/>
                </a:lnTo>
                <a:lnTo>
                  <a:pt x="376" y="153"/>
                </a:lnTo>
                <a:lnTo>
                  <a:pt x="376" y="153"/>
                </a:lnTo>
                <a:lnTo>
                  <a:pt x="376" y="139"/>
                </a:lnTo>
                <a:lnTo>
                  <a:pt x="379" y="126"/>
                </a:lnTo>
                <a:lnTo>
                  <a:pt x="383" y="112"/>
                </a:lnTo>
                <a:lnTo>
                  <a:pt x="383" y="112"/>
                </a:lnTo>
                <a:lnTo>
                  <a:pt x="381" y="93"/>
                </a:lnTo>
                <a:lnTo>
                  <a:pt x="380" y="74"/>
                </a:lnTo>
                <a:lnTo>
                  <a:pt x="376" y="54"/>
                </a:lnTo>
                <a:lnTo>
                  <a:pt x="376" y="54"/>
                </a:lnTo>
                <a:lnTo>
                  <a:pt x="371" y="37"/>
                </a:lnTo>
                <a:lnTo>
                  <a:pt x="369" y="32"/>
                </a:lnTo>
                <a:lnTo>
                  <a:pt x="366" y="27"/>
                </a:lnTo>
                <a:lnTo>
                  <a:pt x="362" y="24"/>
                </a:lnTo>
                <a:lnTo>
                  <a:pt x="359" y="20"/>
                </a:lnTo>
                <a:lnTo>
                  <a:pt x="347" y="12"/>
                </a:lnTo>
                <a:lnTo>
                  <a:pt x="347" y="12"/>
                </a:lnTo>
                <a:lnTo>
                  <a:pt x="332" y="6"/>
                </a:lnTo>
                <a:lnTo>
                  <a:pt x="320" y="3"/>
                </a:lnTo>
                <a:lnTo>
                  <a:pt x="310" y="1"/>
                </a:lnTo>
                <a:lnTo>
                  <a:pt x="301" y="1"/>
                </a:lnTo>
                <a:lnTo>
                  <a:pt x="301" y="1"/>
                </a:lnTo>
                <a:lnTo>
                  <a:pt x="293" y="0"/>
                </a:lnTo>
                <a:lnTo>
                  <a:pt x="286" y="0"/>
                </a:lnTo>
                <a:lnTo>
                  <a:pt x="281" y="0"/>
                </a:lnTo>
                <a:lnTo>
                  <a:pt x="276" y="1"/>
                </a:lnTo>
                <a:lnTo>
                  <a:pt x="268" y="3"/>
                </a:lnTo>
                <a:lnTo>
                  <a:pt x="259" y="7"/>
                </a:lnTo>
                <a:lnTo>
                  <a:pt x="259" y="7"/>
                </a:lnTo>
                <a:lnTo>
                  <a:pt x="250" y="12"/>
                </a:lnTo>
                <a:lnTo>
                  <a:pt x="243" y="17"/>
                </a:lnTo>
                <a:lnTo>
                  <a:pt x="237" y="22"/>
                </a:lnTo>
                <a:lnTo>
                  <a:pt x="232" y="29"/>
                </a:lnTo>
                <a:lnTo>
                  <a:pt x="224" y="39"/>
                </a:lnTo>
                <a:lnTo>
                  <a:pt x="218" y="48"/>
                </a:lnTo>
                <a:lnTo>
                  <a:pt x="218" y="48"/>
                </a:lnTo>
                <a:lnTo>
                  <a:pt x="214" y="58"/>
                </a:lnTo>
                <a:lnTo>
                  <a:pt x="209" y="70"/>
                </a:lnTo>
                <a:lnTo>
                  <a:pt x="200" y="94"/>
                </a:lnTo>
                <a:lnTo>
                  <a:pt x="200" y="94"/>
                </a:lnTo>
                <a:lnTo>
                  <a:pt x="198" y="108"/>
                </a:lnTo>
                <a:lnTo>
                  <a:pt x="196" y="115"/>
                </a:lnTo>
                <a:lnTo>
                  <a:pt x="195" y="123"/>
                </a:lnTo>
                <a:lnTo>
                  <a:pt x="196" y="131"/>
                </a:lnTo>
                <a:lnTo>
                  <a:pt x="198" y="138"/>
                </a:lnTo>
                <a:lnTo>
                  <a:pt x="201" y="143"/>
                </a:lnTo>
                <a:lnTo>
                  <a:pt x="204" y="146"/>
                </a:lnTo>
                <a:lnTo>
                  <a:pt x="206" y="147"/>
                </a:lnTo>
                <a:lnTo>
                  <a:pt x="206" y="147"/>
                </a:lnTo>
                <a:lnTo>
                  <a:pt x="216" y="152"/>
                </a:lnTo>
                <a:lnTo>
                  <a:pt x="221" y="156"/>
                </a:lnTo>
                <a:lnTo>
                  <a:pt x="224" y="158"/>
                </a:lnTo>
                <a:lnTo>
                  <a:pt x="224" y="160"/>
                </a:lnTo>
                <a:lnTo>
                  <a:pt x="224" y="160"/>
                </a:lnTo>
                <a:lnTo>
                  <a:pt x="225" y="162"/>
                </a:lnTo>
                <a:lnTo>
                  <a:pt x="225" y="165"/>
                </a:lnTo>
                <a:lnTo>
                  <a:pt x="225" y="165"/>
                </a:lnTo>
                <a:lnTo>
                  <a:pt x="224" y="165"/>
                </a:lnTo>
                <a:lnTo>
                  <a:pt x="224" y="165"/>
                </a:lnTo>
                <a:close/>
                <a:moveTo>
                  <a:pt x="511" y="452"/>
                </a:moveTo>
                <a:lnTo>
                  <a:pt x="511" y="481"/>
                </a:lnTo>
                <a:lnTo>
                  <a:pt x="511" y="481"/>
                </a:lnTo>
                <a:lnTo>
                  <a:pt x="505" y="486"/>
                </a:lnTo>
                <a:lnTo>
                  <a:pt x="498" y="489"/>
                </a:lnTo>
                <a:lnTo>
                  <a:pt x="493" y="492"/>
                </a:lnTo>
                <a:lnTo>
                  <a:pt x="493" y="492"/>
                </a:lnTo>
                <a:lnTo>
                  <a:pt x="492" y="492"/>
                </a:lnTo>
                <a:lnTo>
                  <a:pt x="491" y="491"/>
                </a:lnTo>
                <a:lnTo>
                  <a:pt x="488" y="487"/>
                </a:lnTo>
                <a:lnTo>
                  <a:pt x="485" y="473"/>
                </a:lnTo>
                <a:lnTo>
                  <a:pt x="482" y="459"/>
                </a:lnTo>
                <a:lnTo>
                  <a:pt x="482" y="452"/>
                </a:lnTo>
                <a:lnTo>
                  <a:pt x="482" y="452"/>
                </a:lnTo>
                <a:lnTo>
                  <a:pt x="483" y="450"/>
                </a:lnTo>
                <a:lnTo>
                  <a:pt x="487" y="450"/>
                </a:lnTo>
                <a:lnTo>
                  <a:pt x="497" y="450"/>
                </a:lnTo>
                <a:lnTo>
                  <a:pt x="511" y="452"/>
                </a:lnTo>
                <a:lnTo>
                  <a:pt x="511" y="452"/>
                </a:lnTo>
                <a:close/>
                <a:moveTo>
                  <a:pt x="464" y="463"/>
                </a:moveTo>
                <a:lnTo>
                  <a:pt x="464" y="463"/>
                </a:lnTo>
                <a:lnTo>
                  <a:pt x="466" y="464"/>
                </a:lnTo>
                <a:lnTo>
                  <a:pt x="467" y="469"/>
                </a:lnTo>
                <a:lnTo>
                  <a:pt x="471" y="482"/>
                </a:lnTo>
                <a:lnTo>
                  <a:pt x="476" y="498"/>
                </a:lnTo>
                <a:lnTo>
                  <a:pt x="476" y="498"/>
                </a:lnTo>
                <a:lnTo>
                  <a:pt x="476" y="498"/>
                </a:lnTo>
                <a:lnTo>
                  <a:pt x="476" y="498"/>
                </a:lnTo>
                <a:lnTo>
                  <a:pt x="475" y="501"/>
                </a:lnTo>
                <a:lnTo>
                  <a:pt x="472" y="503"/>
                </a:lnTo>
                <a:lnTo>
                  <a:pt x="464" y="503"/>
                </a:lnTo>
                <a:lnTo>
                  <a:pt x="464" y="503"/>
                </a:lnTo>
                <a:lnTo>
                  <a:pt x="442" y="504"/>
                </a:lnTo>
                <a:lnTo>
                  <a:pt x="433" y="504"/>
                </a:lnTo>
                <a:lnTo>
                  <a:pt x="430" y="504"/>
                </a:lnTo>
                <a:lnTo>
                  <a:pt x="429" y="503"/>
                </a:lnTo>
                <a:lnTo>
                  <a:pt x="429" y="503"/>
                </a:lnTo>
                <a:lnTo>
                  <a:pt x="425" y="483"/>
                </a:lnTo>
                <a:lnTo>
                  <a:pt x="423" y="469"/>
                </a:lnTo>
                <a:lnTo>
                  <a:pt x="423" y="463"/>
                </a:lnTo>
                <a:lnTo>
                  <a:pt x="423" y="463"/>
                </a:lnTo>
                <a:lnTo>
                  <a:pt x="438" y="463"/>
                </a:lnTo>
                <a:lnTo>
                  <a:pt x="452" y="463"/>
                </a:lnTo>
                <a:lnTo>
                  <a:pt x="452" y="463"/>
                </a:lnTo>
                <a:lnTo>
                  <a:pt x="457" y="463"/>
                </a:lnTo>
                <a:lnTo>
                  <a:pt x="464" y="463"/>
                </a:lnTo>
                <a:lnTo>
                  <a:pt x="464" y="4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E9E219A6-F778-487D-AB9D-E23412950BF7}"/>
              </a:ext>
            </a:extLst>
          </p:cNvPr>
          <p:cNvSpPr>
            <a:spLocks noEditPoints="1"/>
          </p:cNvSpPr>
          <p:nvPr/>
        </p:nvSpPr>
        <p:spPr bwMode="auto">
          <a:xfrm>
            <a:off x="6183729" y="2737150"/>
            <a:ext cx="1099826" cy="1637796"/>
          </a:xfrm>
          <a:custGeom>
            <a:avLst/>
            <a:gdLst>
              <a:gd name="T0" fmla="*/ 338 w 967"/>
              <a:gd name="T1" fmla="*/ 416 h 1440"/>
              <a:gd name="T2" fmla="*/ 218 w 967"/>
              <a:gd name="T3" fmla="*/ 405 h 1440"/>
              <a:gd name="T4" fmla="*/ 191 w 967"/>
              <a:gd name="T5" fmla="*/ 441 h 1440"/>
              <a:gd name="T6" fmla="*/ 194 w 967"/>
              <a:gd name="T7" fmla="*/ 464 h 1440"/>
              <a:gd name="T8" fmla="*/ 299 w 967"/>
              <a:gd name="T9" fmla="*/ 492 h 1440"/>
              <a:gd name="T10" fmla="*/ 311 w 967"/>
              <a:gd name="T11" fmla="*/ 633 h 1440"/>
              <a:gd name="T12" fmla="*/ 306 w 967"/>
              <a:gd name="T13" fmla="*/ 942 h 1440"/>
              <a:gd name="T14" fmla="*/ 393 w 967"/>
              <a:gd name="T15" fmla="*/ 1282 h 1440"/>
              <a:gd name="T16" fmla="*/ 393 w 967"/>
              <a:gd name="T17" fmla="*/ 1345 h 1440"/>
              <a:gd name="T18" fmla="*/ 289 w 967"/>
              <a:gd name="T19" fmla="*/ 1252 h 1440"/>
              <a:gd name="T20" fmla="*/ 269 w 967"/>
              <a:gd name="T21" fmla="*/ 1144 h 1440"/>
              <a:gd name="T22" fmla="*/ 230 w 967"/>
              <a:gd name="T23" fmla="*/ 1103 h 1440"/>
              <a:gd name="T24" fmla="*/ 168 w 967"/>
              <a:gd name="T25" fmla="*/ 1054 h 1440"/>
              <a:gd name="T26" fmla="*/ 147 w 967"/>
              <a:gd name="T27" fmla="*/ 1097 h 1440"/>
              <a:gd name="T28" fmla="*/ 95 w 967"/>
              <a:gd name="T29" fmla="*/ 1119 h 1440"/>
              <a:gd name="T30" fmla="*/ 77 w 967"/>
              <a:gd name="T31" fmla="*/ 1176 h 1440"/>
              <a:gd name="T32" fmla="*/ 13 w 967"/>
              <a:gd name="T33" fmla="*/ 1340 h 1440"/>
              <a:gd name="T34" fmla="*/ 3 w 967"/>
              <a:gd name="T35" fmla="*/ 1412 h 1440"/>
              <a:gd name="T36" fmla="*/ 70 w 967"/>
              <a:gd name="T37" fmla="*/ 1437 h 1440"/>
              <a:gd name="T38" fmla="*/ 252 w 967"/>
              <a:gd name="T39" fmla="*/ 1424 h 1440"/>
              <a:gd name="T40" fmla="*/ 372 w 967"/>
              <a:gd name="T41" fmla="*/ 1418 h 1440"/>
              <a:gd name="T42" fmla="*/ 481 w 967"/>
              <a:gd name="T43" fmla="*/ 1424 h 1440"/>
              <a:gd name="T44" fmla="*/ 480 w 967"/>
              <a:gd name="T45" fmla="*/ 1355 h 1440"/>
              <a:gd name="T46" fmla="*/ 526 w 967"/>
              <a:gd name="T47" fmla="*/ 1251 h 1440"/>
              <a:gd name="T48" fmla="*/ 572 w 967"/>
              <a:gd name="T49" fmla="*/ 1404 h 1440"/>
              <a:gd name="T50" fmla="*/ 610 w 967"/>
              <a:gd name="T51" fmla="*/ 1422 h 1440"/>
              <a:gd name="T52" fmla="*/ 689 w 967"/>
              <a:gd name="T53" fmla="*/ 1423 h 1440"/>
              <a:gd name="T54" fmla="*/ 672 w 967"/>
              <a:gd name="T55" fmla="*/ 1351 h 1440"/>
              <a:gd name="T56" fmla="*/ 757 w 967"/>
              <a:gd name="T57" fmla="*/ 1334 h 1440"/>
              <a:gd name="T58" fmla="*/ 769 w 967"/>
              <a:gd name="T59" fmla="*/ 1372 h 1440"/>
              <a:gd name="T60" fmla="*/ 801 w 967"/>
              <a:gd name="T61" fmla="*/ 1368 h 1440"/>
              <a:gd name="T62" fmla="*/ 809 w 967"/>
              <a:gd name="T63" fmla="*/ 1398 h 1440"/>
              <a:gd name="T64" fmla="*/ 864 w 967"/>
              <a:gd name="T65" fmla="*/ 1368 h 1440"/>
              <a:gd name="T66" fmla="*/ 886 w 967"/>
              <a:gd name="T67" fmla="*/ 1353 h 1440"/>
              <a:gd name="T68" fmla="*/ 916 w 967"/>
              <a:gd name="T69" fmla="*/ 1392 h 1440"/>
              <a:gd name="T70" fmla="*/ 957 w 967"/>
              <a:gd name="T71" fmla="*/ 1365 h 1440"/>
              <a:gd name="T72" fmla="*/ 964 w 967"/>
              <a:gd name="T73" fmla="*/ 1142 h 1440"/>
              <a:gd name="T74" fmla="*/ 932 w 967"/>
              <a:gd name="T75" fmla="*/ 928 h 1440"/>
              <a:gd name="T76" fmla="*/ 921 w 967"/>
              <a:gd name="T77" fmla="*/ 897 h 1440"/>
              <a:gd name="T78" fmla="*/ 956 w 967"/>
              <a:gd name="T79" fmla="*/ 844 h 1440"/>
              <a:gd name="T80" fmla="*/ 892 w 967"/>
              <a:gd name="T81" fmla="*/ 703 h 1440"/>
              <a:gd name="T82" fmla="*/ 952 w 967"/>
              <a:gd name="T83" fmla="*/ 672 h 1440"/>
              <a:gd name="T84" fmla="*/ 902 w 967"/>
              <a:gd name="T85" fmla="*/ 489 h 1440"/>
              <a:gd name="T86" fmla="*/ 800 w 967"/>
              <a:gd name="T87" fmla="*/ 411 h 1440"/>
              <a:gd name="T88" fmla="*/ 776 w 967"/>
              <a:gd name="T89" fmla="*/ 414 h 1440"/>
              <a:gd name="T90" fmla="*/ 746 w 967"/>
              <a:gd name="T91" fmla="*/ 348 h 1440"/>
              <a:gd name="T92" fmla="*/ 597 w 967"/>
              <a:gd name="T93" fmla="*/ 224 h 1440"/>
              <a:gd name="T94" fmla="*/ 518 w 967"/>
              <a:gd name="T95" fmla="*/ 172 h 1440"/>
              <a:gd name="T96" fmla="*/ 471 w 967"/>
              <a:gd name="T97" fmla="*/ 118 h 1440"/>
              <a:gd name="T98" fmla="*/ 435 w 967"/>
              <a:gd name="T99" fmla="*/ 55 h 1440"/>
              <a:gd name="T100" fmla="*/ 406 w 967"/>
              <a:gd name="T101" fmla="*/ 21 h 1440"/>
              <a:gd name="T102" fmla="*/ 324 w 967"/>
              <a:gd name="T103" fmla="*/ 2 h 1440"/>
              <a:gd name="T104" fmla="*/ 243 w 967"/>
              <a:gd name="T105" fmla="*/ 46 h 1440"/>
              <a:gd name="T106" fmla="*/ 225 w 967"/>
              <a:gd name="T107" fmla="*/ 130 h 1440"/>
              <a:gd name="T108" fmla="*/ 233 w 967"/>
              <a:gd name="T109" fmla="*/ 161 h 1440"/>
              <a:gd name="T110" fmla="*/ 283 w 967"/>
              <a:gd name="T111" fmla="*/ 201 h 1440"/>
              <a:gd name="T112" fmla="*/ 324 w 967"/>
              <a:gd name="T113" fmla="*/ 235 h 1440"/>
              <a:gd name="T114" fmla="*/ 371 w 967"/>
              <a:gd name="T115" fmla="*/ 247 h 1440"/>
              <a:gd name="T116" fmla="*/ 599 w 967"/>
              <a:gd name="T117" fmla="*/ 1184 h 1440"/>
              <a:gd name="T118" fmla="*/ 538 w 967"/>
              <a:gd name="T119" fmla="*/ 1023 h 1440"/>
              <a:gd name="T120" fmla="*/ 556 w 967"/>
              <a:gd name="T121" fmla="*/ 978 h 1440"/>
              <a:gd name="T122" fmla="*/ 594 w 967"/>
              <a:gd name="T123" fmla="*/ 774 h 1440"/>
              <a:gd name="T124" fmla="*/ 610 w 967"/>
              <a:gd name="T125" fmla="*/ 1252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7" h="1440">
                <a:moveTo>
                  <a:pt x="364" y="265"/>
                </a:moveTo>
                <a:lnTo>
                  <a:pt x="353" y="393"/>
                </a:lnTo>
                <a:lnTo>
                  <a:pt x="353" y="393"/>
                </a:lnTo>
                <a:lnTo>
                  <a:pt x="354" y="397"/>
                </a:lnTo>
                <a:lnTo>
                  <a:pt x="356" y="401"/>
                </a:lnTo>
                <a:lnTo>
                  <a:pt x="356" y="405"/>
                </a:lnTo>
                <a:lnTo>
                  <a:pt x="353" y="410"/>
                </a:lnTo>
                <a:lnTo>
                  <a:pt x="348" y="414"/>
                </a:lnTo>
                <a:lnTo>
                  <a:pt x="338" y="416"/>
                </a:lnTo>
                <a:lnTo>
                  <a:pt x="324" y="416"/>
                </a:lnTo>
                <a:lnTo>
                  <a:pt x="324" y="416"/>
                </a:lnTo>
                <a:lnTo>
                  <a:pt x="306" y="416"/>
                </a:lnTo>
                <a:lnTo>
                  <a:pt x="290" y="414"/>
                </a:lnTo>
                <a:lnTo>
                  <a:pt x="261" y="409"/>
                </a:lnTo>
                <a:lnTo>
                  <a:pt x="236" y="405"/>
                </a:lnTo>
                <a:lnTo>
                  <a:pt x="226" y="404"/>
                </a:lnTo>
                <a:lnTo>
                  <a:pt x="218" y="405"/>
                </a:lnTo>
                <a:lnTo>
                  <a:pt x="218" y="405"/>
                </a:lnTo>
                <a:lnTo>
                  <a:pt x="212" y="407"/>
                </a:lnTo>
                <a:lnTo>
                  <a:pt x="207" y="411"/>
                </a:lnTo>
                <a:lnTo>
                  <a:pt x="203" y="414"/>
                </a:lnTo>
                <a:lnTo>
                  <a:pt x="201" y="417"/>
                </a:lnTo>
                <a:lnTo>
                  <a:pt x="197" y="424"/>
                </a:lnTo>
                <a:lnTo>
                  <a:pt x="194" y="429"/>
                </a:lnTo>
                <a:lnTo>
                  <a:pt x="194" y="429"/>
                </a:lnTo>
                <a:lnTo>
                  <a:pt x="192" y="434"/>
                </a:lnTo>
                <a:lnTo>
                  <a:pt x="191" y="441"/>
                </a:lnTo>
                <a:lnTo>
                  <a:pt x="189" y="451"/>
                </a:lnTo>
                <a:lnTo>
                  <a:pt x="189" y="451"/>
                </a:lnTo>
                <a:lnTo>
                  <a:pt x="187" y="453"/>
                </a:lnTo>
                <a:lnTo>
                  <a:pt x="184" y="455"/>
                </a:lnTo>
                <a:lnTo>
                  <a:pt x="183" y="458"/>
                </a:lnTo>
                <a:lnTo>
                  <a:pt x="184" y="459"/>
                </a:lnTo>
                <a:lnTo>
                  <a:pt x="188" y="461"/>
                </a:lnTo>
                <a:lnTo>
                  <a:pt x="194" y="464"/>
                </a:lnTo>
                <a:lnTo>
                  <a:pt x="194" y="464"/>
                </a:lnTo>
                <a:lnTo>
                  <a:pt x="203" y="465"/>
                </a:lnTo>
                <a:lnTo>
                  <a:pt x="211" y="465"/>
                </a:lnTo>
                <a:lnTo>
                  <a:pt x="227" y="464"/>
                </a:lnTo>
                <a:lnTo>
                  <a:pt x="236" y="464"/>
                </a:lnTo>
                <a:lnTo>
                  <a:pt x="243" y="464"/>
                </a:lnTo>
                <a:lnTo>
                  <a:pt x="251" y="467"/>
                </a:lnTo>
                <a:lnTo>
                  <a:pt x="259" y="469"/>
                </a:lnTo>
                <a:lnTo>
                  <a:pt x="259" y="469"/>
                </a:lnTo>
                <a:lnTo>
                  <a:pt x="299" y="492"/>
                </a:lnTo>
                <a:lnTo>
                  <a:pt x="324" y="504"/>
                </a:lnTo>
                <a:lnTo>
                  <a:pt x="324" y="504"/>
                </a:lnTo>
                <a:lnTo>
                  <a:pt x="323" y="522"/>
                </a:lnTo>
                <a:lnTo>
                  <a:pt x="322" y="562"/>
                </a:lnTo>
                <a:lnTo>
                  <a:pt x="318" y="605"/>
                </a:lnTo>
                <a:lnTo>
                  <a:pt x="315" y="623"/>
                </a:lnTo>
                <a:lnTo>
                  <a:pt x="314" y="629"/>
                </a:lnTo>
                <a:lnTo>
                  <a:pt x="311" y="633"/>
                </a:lnTo>
                <a:lnTo>
                  <a:pt x="311" y="633"/>
                </a:lnTo>
                <a:lnTo>
                  <a:pt x="305" y="645"/>
                </a:lnTo>
                <a:lnTo>
                  <a:pt x="301" y="655"/>
                </a:lnTo>
                <a:lnTo>
                  <a:pt x="300" y="667"/>
                </a:lnTo>
                <a:lnTo>
                  <a:pt x="300" y="679"/>
                </a:lnTo>
                <a:lnTo>
                  <a:pt x="300" y="679"/>
                </a:lnTo>
                <a:lnTo>
                  <a:pt x="301" y="727"/>
                </a:lnTo>
                <a:lnTo>
                  <a:pt x="303" y="815"/>
                </a:lnTo>
                <a:lnTo>
                  <a:pt x="304" y="901"/>
                </a:lnTo>
                <a:lnTo>
                  <a:pt x="306" y="942"/>
                </a:lnTo>
                <a:lnTo>
                  <a:pt x="306" y="942"/>
                </a:lnTo>
                <a:lnTo>
                  <a:pt x="309" y="947"/>
                </a:lnTo>
                <a:lnTo>
                  <a:pt x="314" y="954"/>
                </a:lnTo>
                <a:lnTo>
                  <a:pt x="330" y="966"/>
                </a:lnTo>
                <a:lnTo>
                  <a:pt x="353" y="984"/>
                </a:lnTo>
                <a:lnTo>
                  <a:pt x="353" y="984"/>
                </a:lnTo>
                <a:lnTo>
                  <a:pt x="372" y="1121"/>
                </a:lnTo>
                <a:lnTo>
                  <a:pt x="387" y="1222"/>
                </a:lnTo>
                <a:lnTo>
                  <a:pt x="393" y="1282"/>
                </a:lnTo>
                <a:lnTo>
                  <a:pt x="393" y="1282"/>
                </a:lnTo>
                <a:lnTo>
                  <a:pt x="396" y="1302"/>
                </a:lnTo>
                <a:lnTo>
                  <a:pt x="397" y="1320"/>
                </a:lnTo>
                <a:lnTo>
                  <a:pt x="400" y="1334"/>
                </a:lnTo>
                <a:lnTo>
                  <a:pt x="400" y="1334"/>
                </a:lnTo>
                <a:lnTo>
                  <a:pt x="400" y="1336"/>
                </a:lnTo>
                <a:lnTo>
                  <a:pt x="398" y="1341"/>
                </a:lnTo>
                <a:lnTo>
                  <a:pt x="396" y="1344"/>
                </a:lnTo>
                <a:lnTo>
                  <a:pt x="393" y="1345"/>
                </a:lnTo>
                <a:lnTo>
                  <a:pt x="388" y="1346"/>
                </a:lnTo>
                <a:lnTo>
                  <a:pt x="382" y="1346"/>
                </a:lnTo>
                <a:lnTo>
                  <a:pt x="382" y="1346"/>
                </a:lnTo>
                <a:lnTo>
                  <a:pt x="372" y="1345"/>
                </a:lnTo>
                <a:lnTo>
                  <a:pt x="361" y="1346"/>
                </a:lnTo>
                <a:lnTo>
                  <a:pt x="337" y="1353"/>
                </a:lnTo>
                <a:lnTo>
                  <a:pt x="337" y="1353"/>
                </a:lnTo>
                <a:lnTo>
                  <a:pt x="289" y="1252"/>
                </a:lnTo>
                <a:lnTo>
                  <a:pt x="289" y="1252"/>
                </a:lnTo>
                <a:lnTo>
                  <a:pt x="286" y="1243"/>
                </a:lnTo>
                <a:lnTo>
                  <a:pt x="284" y="1231"/>
                </a:lnTo>
                <a:lnTo>
                  <a:pt x="280" y="1198"/>
                </a:lnTo>
                <a:lnTo>
                  <a:pt x="276" y="1165"/>
                </a:lnTo>
                <a:lnTo>
                  <a:pt x="274" y="1154"/>
                </a:lnTo>
                <a:lnTo>
                  <a:pt x="272" y="1150"/>
                </a:lnTo>
                <a:lnTo>
                  <a:pt x="271" y="1147"/>
                </a:lnTo>
                <a:lnTo>
                  <a:pt x="271" y="1147"/>
                </a:lnTo>
                <a:lnTo>
                  <a:pt x="269" y="1144"/>
                </a:lnTo>
                <a:lnTo>
                  <a:pt x="266" y="1139"/>
                </a:lnTo>
                <a:lnTo>
                  <a:pt x="265" y="1129"/>
                </a:lnTo>
                <a:lnTo>
                  <a:pt x="264" y="1124"/>
                </a:lnTo>
                <a:lnTo>
                  <a:pt x="260" y="1120"/>
                </a:lnTo>
                <a:lnTo>
                  <a:pt x="255" y="1116"/>
                </a:lnTo>
                <a:lnTo>
                  <a:pt x="247" y="1112"/>
                </a:lnTo>
                <a:lnTo>
                  <a:pt x="247" y="1112"/>
                </a:lnTo>
                <a:lnTo>
                  <a:pt x="238" y="1108"/>
                </a:lnTo>
                <a:lnTo>
                  <a:pt x="230" y="1103"/>
                </a:lnTo>
                <a:lnTo>
                  <a:pt x="221" y="1097"/>
                </a:lnTo>
                <a:lnTo>
                  <a:pt x="213" y="1091"/>
                </a:lnTo>
                <a:lnTo>
                  <a:pt x="201" y="1080"/>
                </a:lnTo>
                <a:lnTo>
                  <a:pt x="194" y="1071"/>
                </a:lnTo>
                <a:lnTo>
                  <a:pt x="194" y="1071"/>
                </a:lnTo>
                <a:lnTo>
                  <a:pt x="188" y="1064"/>
                </a:lnTo>
                <a:lnTo>
                  <a:pt x="178" y="1058"/>
                </a:lnTo>
                <a:lnTo>
                  <a:pt x="173" y="1056"/>
                </a:lnTo>
                <a:lnTo>
                  <a:pt x="168" y="1054"/>
                </a:lnTo>
                <a:lnTo>
                  <a:pt x="163" y="1056"/>
                </a:lnTo>
                <a:lnTo>
                  <a:pt x="159" y="1059"/>
                </a:lnTo>
                <a:lnTo>
                  <a:pt x="159" y="1059"/>
                </a:lnTo>
                <a:lnTo>
                  <a:pt x="154" y="1069"/>
                </a:lnTo>
                <a:lnTo>
                  <a:pt x="150" y="1080"/>
                </a:lnTo>
                <a:lnTo>
                  <a:pt x="148" y="1088"/>
                </a:lnTo>
                <a:lnTo>
                  <a:pt x="148" y="1088"/>
                </a:lnTo>
                <a:lnTo>
                  <a:pt x="148" y="1091"/>
                </a:lnTo>
                <a:lnTo>
                  <a:pt x="147" y="1097"/>
                </a:lnTo>
                <a:lnTo>
                  <a:pt x="145" y="1100"/>
                </a:lnTo>
                <a:lnTo>
                  <a:pt x="144" y="1102"/>
                </a:lnTo>
                <a:lnTo>
                  <a:pt x="140" y="1105"/>
                </a:lnTo>
                <a:lnTo>
                  <a:pt x="136" y="1106"/>
                </a:lnTo>
                <a:lnTo>
                  <a:pt x="136" y="1106"/>
                </a:lnTo>
                <a:lnTo>
                  <a:pt x="114" y="1110"/>
                </a:lnTo>
                <a:lnTo>
                  <a:pt x="102" y="1112"/>
                </a:lnTo>
                <a:lnTo>
                  <a:pt x="99" y="1115"/>
                </a:lnTo>
                <a:lnTo>
                  <a:pt x="95" y="1119"/>
                </a:lnTo>
                <a:lnTo>
                  <a:pt x="95" y="1119"/>
                </a:lnTo>
                <a:lnTo>
                  <a:pt x="90" y="1125"/>
                </a:lnTo>
                <a:lnTo>
                  <a:pt x="86" y="1129"/>
                </a:lnTo>
                <a:lnTo>
                  <a:pt x="84" y="1134"/>
                </a:lnTo>
                <a:lnTo>
                  <a:pt x="82" y="1141"/>
                </a:lnTo>
                <a:lnTo>
                  <a:pt x="80" y="1150"/>
                </a:lnTo>
                <a:lnTo>
                  <a:pt x="79" y="1161"/>
                </a:lnTo>
                <a:lnTo>
                  <a:pt x="77" y="1176"/>
                </a:lnTo>
                <a:lnTo>
                  <a:pt x="77" y="1176"/>
                </a:lnTo>
                <a:lnTo>
                  <a:pt x="72" y="1287"/>
                </a:lnTo>
                <a:lnTo>
                  <a:pt x="72" y="1287"/>
                </a:lnTo>
                <a:lnTo>
                  <a:pt x="63" y="1291"/>
                </a:lnTo>
                <a:lnTo>
                  <a:pt x="46" y="1302"/>
                </a:lnTo>
                <a:lnTo>
                  <a:pt x="36" y="1311"/>
                </a:lnTo>
                <a:lnTo>
                  <a:pt x="27" y="1320"/>
                </a:lnTo>
                <a:lnTo>
                  <a:pt x="18" y="1330"/>
                </a:lnTo>
                <a:lnTo>
                  <a:pt x="16" y="1335"/>
                </a:lnTo>
                <a:lnTo>
                  <a:pt x="13" y="1340"/>
                </a:lnTo>
                <a:lnTo>
                  <a:pt x="13" y="1340"/>
                </a:lnTo>
                <a:lnTo>
                  <a:pt x="8" y="1358"/>
                </a:lnTo>
                <a:lnTo>
                  <a:pt x="6" y="1370"/>
                </a:lnTo>
                <a:lnTo>
                  <a:pt x="4" y="1382"/>
                </a:lnTo>
                <a:lnTo>
                  <a:pt x="2" y="1398"/>
                </a:lnTo>
                <a:lnTo>
                  <a:pt x="2" y="1398"/>
                </a:lnTo>
                <a:lnTo>
                  <a:pt x="0" y="1403"/>
                </a:lnTo>
                <a:lnTo>
                  <a:pt x="2" y="1408"/>
                </a:lnTo>
                <a:lnTo>
                  <a:pt x="3" y="1412"/>
                </a:lnTo>
                <a:lnTo>
                  <a:pt x="6" y="1416"/>
                </a:lnTo>
                <a:lnTo>
                  <a:pt x="13" y="1423"/>
                </a:lnTo>
                <a:lnTo>
                  <a:pt x="23" y="1428"/>
                </a:lnTo>
                <a:lnTo>
                  <a:pt x="33" y="1433"/>
                </a:lnTo>
                <a:lnTo>
                  <a:pt x="43" y="1436"/>
                </a:lnTo>
                <a:lnTo>
                  <a:pt x="60" y="1440"/>
                </a:lnTo>
                <a:lnTo>
                  <a:pt x="60" y="1440"/>
                </a:lnTo>
                <a:lnTo>
                  <a:pt x="66" y="1440"/>
                </a:lnTo>
                <a:lnTo>
                  <a:pt x="70" y="1437"/>
                </a:lnTo>
                <a:lnTo>
                  <a:pt x="74" y="1434"/>
                </a:lnTo>
                <a:lnTo>
                  <a:pt x="77" y="1432"/>
                </a:lnTo>
                <a:lnTo>
                  <a:pt x="84" y="1424"/>
                </a:lnTo>
                <a:lnTo>
                  <a:pt x="86" y="1423"/>
                </a:lnTo>
                <a:lnTo>
                  <a:pt x="90" y="1422"/>
                </a:lnTo>
                <a:lnTo>
                  <a:pt x="90" y="1422"/>
                </a:lnTo>
                <a:lnTo>
                  <a:pt x="129" y="1423"/>
                </a:lnTo>
                <a:lnTo>
                  <a:pt x="209" y="1424"/>
                </a:lnTo>
                <a:lnTo>
                  <a:pt x="252" y="1424"/>
                </a:lnTo>
                <a:lnTo>
                  <a:pt x="290" y="1423"/>
                </a:lnTo>
                <a:lnTo>
                  <a:pt x="317" y="1421"/>
                </a:lnTo>
                <a:lnTo>
                  <a:pt x="325" y="1418"/>
                </a:lnTo>
                <a:lnTo>
                  <a:pt x="329" y="1416"/>
                </a:lnTo>
                <a:lnTo>
                  <a:pt x="329" y="1416"/>
                </a:lnTo>
                <a:lnTo>
                  <a:pt x="337" y="1404"/>
                </a:lnTo>
                <a:lnTo>
                  <a:pt x="337" y="1404"/>
                </a:lnTo>
                <a:lnTo>
                  <a:pt x="349" y="1409"/>
                </a:lnTo>
                <a:lnTo>
                  <a:pt x="372" y="1418"/>
                </a:lnTo>
                <a:lnTo>
                  <a:pt x="386" y="1422"/>
                </a:lnTo>
                <a:lnTo>
                  <a:pt x="401" y="1424"/>
                </a:lnTo>
                <a:lnTo>
                  <a:pt x="415" y="1427"/>
                </a:lnTo>
                <a:lnTo>
                  <a:pt x="429" y="1428"/>
                </a:lnTo>
                <a:lnTo>
                  <a:pt x="429" y="1428"/>
                </a:lnTo>
                <a:lnTo>
                  <a:pt x="453" y="1428"/>
                </a:lnTo>
                <a:lnTo>
                  <a:pt x="470" y="1428"/>
                </a:lnTo>
                <a:lnTo>
                  <a:pt x="476" y="1427"/>
                </a:lnTo>
                <a:lnTo>
                  <a:pt x="481" y="1424"/>
                </a:lnTo>
                <a:lnTo>
                  <a:pt x="485" y="1421"/>
                </a:lnTo>
                <a:lnTo>
                  <a:pt x="488" y="1416"/>
                </a:lnTo>
                <a:lnTo>
                  <a:pt x="488" y="1416"/>
                </a:lnTo>
                <a:lnTo>
                  <a:pt x="488" y="1409"/>
                </a:lnTo>
                <a:lnTo>
                  <a:pt x="488" y="1400"/>
                </a:lnTo>
                <a:lnTo>
                  <a:pt x="487" y="1380"/>
                </a:lnTo>
                <a:lnTo>
                  <a:pt x="481" y="1358"/>
                </a:lnTo>
                <a:lnTo>
                  <a:pt x="481" y="1358"/>
                </a:lnTo>
                <a:lnTo>
                  <a:pt x="480" y="1355"/>
                </a:lnTo>
                <a:lnTo>
                  <a:pt x="478" y="1346"/>
                </a:lnTo>
                <a:lnTo>
                  <a:pt x="476" y="1334"/>
                </a:lnTo>
                <a:lnTo>
                  <a:pt x="475" y="1326"/>
                </a:lnTo>
                <a:lnTo>
                  <a:pt x="475" y="1316"/>
                </a:lnTo>
                <a:lnTo>
                  <a:pt x="475" y="1316"/>
                </a:lnTo>
                <a:lnTo>
                  <a:pt x="488" y="1170"/>
                </a:lnTo>
                <a:lnTo>
                  <a:pt x="488" y="1170"/>
                </a:lnTo>
                <a:lnTo>
                  <a:pt x="499" y="1197"/>
                </a:lnTo>
                <a:lnTo>
                  <a:pt x="526" y="1251"/>
                </a:lnTo>
                <a:lnTo>
                  <a:pt x="570" y="1340"/>
                </a:lnTo>
                <a:lnTo>
                  <a:pt x="570" y="1340"/>
                </a:lnTo>
                <a:lnTo>
                  <a:pt x="575" y="1350"/>
                </a:lnTo>
                <a:lnTo>
                  <a:pt x="577" y="1355"/>
                </a:lnTo>
                <a:lnTo>
                  <a:pt x="577" y="1363"/>
                </a:lnTo>
                <a:lnTo>
                  <a:pt x="575" y="1375"/>
                </a:lnTo>
                <a:lnTo>
                  <a:pt x="575" y="1375"/>
                </a:lnTo>
                <a:lnTo>
                  <a:pt x="573" y="1392"/>
                </a:lnTo>
                <a:lnTo>
                  <a:pt x="572" y="1404"/>
                </a:lnTo>
                <a:lnTo>
                  <a:pt x="572" y="1413"/>
                </a:lnTo>
                <a:lnTo>
                  <a:pt x="573" y="1416"/>
                </a:lnTo>
                <a:lnTo>
                  <a:pt x="575" y="1416"/>
                </a:lnTo>
                <a:lnTo>
                  <a:pt x="575" y="1416"/>
                </a:lnTo>
                <a:lnTo>
                  <a:pt x="580" y="1416"/>
                </a:lnTo>
                <a:lnTo>
                  <a:pt x="585" y="1416"/>
                </a:lnTo>
                <a:lnTo>
                  <a:pt x="595" y="1417"/>
                </a:lnTo>
                <a:lnTo>
                  <a:pt x="610" y="1422"/>
                </a:lnTo>
                <a:lnTo>
                  <a:pt x="610" y="1422"/>
                </a:lnTo>
                <a:lnTo>
                  <a:pt x="621" y="1426"/>
                </a:lnTo>
                <a:lnTo>
                  <a:pt x="633" y="1427"/>
                </a:lnTo>
                <a:lnTo>
                  <a:pt x="656" y="1429"/>
                </a:lnTo>
                <a:lnTo>
                  <a:pt x="675" y="1429"/>
                </a:lnTo>
                <a:lnTo>
                  <a:pt x="683" y="1429"/>
                </a:lnTo>
                <a:lnTo>
                  <a:pt x="687" y="1428"/>
                </a:lnTo>
                <a:lnTo>
                  <a:pt x="687" y="1428"/>
                </a:lnTo>
                <a:lnTo>
                  <a:pt x="688" y="1426"/>
                </a:lnTo>
                <a:lnTo>
                  <a:pt x="689" y="1423"/>
                </a:lnTo>
                <a:lnTo>
                  <a:pt x="690" y="1418"/>
                </a:lnTo>
                <a:lnTo>
                  <a:pt x="689" y="1412"/>
                </a:lnTo>
                <a:lnTo>
                  <a:pt x="687" y="1404"/>
                </a:lnTo>
                <a:lnTo>
                  <a:pt x="687" y="1404"/>
                </a:lnTo>
                <a:lnTo>
                  <a:pt x="679" y="1380"/>
                </a:lnTo>
                <a:lnTo>
                  <a:pt x="675" y="1364"/>
                </a:lnTo>
                <a:lnTo>
                  <a:pt x="675" y="1364"/>
                </a:lnTo>
                <a:lnTo>
                  <a:pt x="674" y="1360"/>
                </a:lnTo>
                <a:lnTo>
                  <a:pt x="672" y="1351"/>
                </a:lnTo>
                <a:lnTo>
                  <a:pt x="672" y="1343"/>
                </a:lnTo>
                <a:lnTo>
                  <a:pt x="673" y="1338"/>
                </a:lnTo>
                <a:lnTo>
                  <a:pt x="675" y="1334"/>
                </a:lnTo>
                <a:lnTo>
                  <a:pt x="675" y="1334"/>
                </a:lnTo>
                <a:lnTo>
                  <a:pt x="677" y="1331"/>
                </a:lnTo>
                <a:lnTo>
                  <a:pt x="679" y="1326"/>
                </a:lnTo>
                <a:lnTo>
                  <a:pt x="680" y="1316"/>
                </a:lnTo>
                <a:lnTo>
                  <a:pt x="680" y="1305"/>
                </a:lnTo>
                <a:lnTo>
                  <a:pt x="757" y="1334"/>
                </a:lnTo>
                <a:lnTo>
                  <a:pt x="757" y="1334"/>
                </a:lnTo>
                <a:lnTo>
                  <a:pt x="756" y="1335"/>
                </a:lnTo>
                <a:lnTo>
                  <a:pt x="755" y="1338"/>
                </a:lnTo>
                <a:lnTo>
                  <a:pt x="755" y="1343"/>
                </a:lnTo>
                <a:lnTo>
                  <a:pt x="757" y="1351"/>
                </a:lnTo>
                <a:lnTo>
                  <a:pt x="757" y="1351"/>
                </a:lnTo>
                <a:lnTo>
                  <a:pt x="761" y="1361"/>
                </a:lnTo>
                <a:lnTo>
                  <a:pt x="766" y="1369"/>
                </a:lnTo>
                <a:lnTo>
                  <a:pt x="769" y="1372"/>
                </a:lnTo>
                <a:lnTo>
                  <a:pt x="772" y="1374"/>
                </a:lnTo>
                <a:lnTo>
                  <a:pt x="776" y="1375"/>
                </a:lnTo>
                <a:lnTo>
                  <a:pt x="780" y="1375"/>
                </a:lnTo>
                <a:lnTo>
                  <a:pt x="780" y="1375"/>
                </a:lnTo>
                <a:lnTo>
                  <a:pt x="785" y="1374"/>
                </a:lnTo>
                <a:lnTo>
                  <a:pt x="789" y="1372"/>
                </a:lnTo>
                <a:lnTo>
                  <a:pt x="795" y="1368"/>
                </a:lnTo>
                <a:lnTo>
                  <a:pt x="799" y="1367"/>
                </a:lnTo>
                <a:lnTo>
                  <a:pt x="801" y="1368"/>
                </a:lnTo>
                <a:lnTo>
                  <a:pt x="803" y="1370"/>
                </a:lnTo>
                <a:lnTo>
                  <a:pt x="804" y="1375"/>
                </a:lnTo>
                <a:lnTo>
                  <a:pt x="804" y="1375"/>
                </a:lnTo>
                <a:lnTo>
                  <a:pt x="804" y="1382"/>
                </a:lnTo>
                <a:lnTo>
                  <a:pt x="801" y="1387"/>
                </a:lnTo>
                <a:lnTo>
                  <a:pt x="798" y="1393"/>
                </a:lnTo>
                <a:lnTo>
                  <a:pt x="798" y="1395"/>
                </a:lnTo>
                <a:lnTo>
                  <a:pt x="801" y="1397"/>
                </a:lnTo>
                <a:lnTo>
                  <a:pt x="809" y="1398"/>
                </a:lnTo>
                <a:lnTo>
                  <a:pt x="821" y="1398"/>
                </a:lnTo>
                <a:lnTo>
                  <a:pt x="821" y="1398"/>
                </a:lnTo>
                <a:lnTo>
                  <a:pt x="835" y="1398"/>
                </a:lnTo>
                <a:lnTo>
                  <a:pt x="845" y="1394"/>
                </a:lnTo>
                <a:lnTo>
                  <a:pt x="854" y="1390"/>
                </a:lnTo>
                <a:lnTo>
                  <a:pt x="860" y="1384"/>
                </a:lnTo>
                <a:lnTo>
                  <a:pt x="863" y="1379"/>
                </a:lnTo>
                <a:lnTo>
                  <a:pt x="864" y="1373"/>
                </a:lnTo>
                <a:lnTo>
                  <a:pt x="864" y="1368"/>
                </a:lnTo>
                <a:lnTo>
                  <a:pt x="862" y="1364"/>
                </a:lnTo>
                <a:lnTo>
                  <a:pt x="862" y="1364"/>
                </a:lnTo>
                <a:lnTo>
                  <a:pt x="857" y="1355"/>
                </a:lnTo>
                <a:lnTo>
                  <a:pt x="853" y="1348"/>
                </a:lnTo>
                <a:lnTo>
                  <a:pt x="850" y="1340"/>
                </a:lnTo>
                <a:lnTo>
                  <a:pt x="892" y="1340"/>
                </a:lnTo>
                <a:lnTo>
                  <a:pt x="892" y="1340"/>
                </a:lnTo>
                <a:lnTo>
                  <a:pt x="888" y="1346"/>
                </a:lnTo>
                <a:lnTo>
                  <a:pt x="886" y="1353"/>
                </a:lnTo>
                <a:lnTo>
                  <a:pt x="884" y="1360"/>
                </a:lnTo>
                <a:lnTo>
                  <a:pt x="883" y="1368"/>
                </a:lnTo>
                <a:lnTo>
                  <a:pt x="884" y="1375"/>
                </a:lnTo>
                <a:lnTo>
                  <a:pt x="887" y="1379"/>
                </a:lnTo>
                <a:lnTo>
                  <a:pt x="889" y="1382"/>
                </a:lnTo>
                <a:lnTo>
                  <a:pt x="893" y="1384"/>
                </a:lnTo>
                <a:lnTo>
                  <a:pt x="897" y="1387"/>
                </a:lnTo>
                <a:lnTo>
                  <a:pt x="897" y="1387"/>
                </a:lnTo>
                <a:lnTo>
                  <a:pt x="916" y="1392"/>
                </a:lnTo>
                <a:lnTo>
                  <a:pt x="925" y="1394"/>
                </a:lnTo>
                <a:lnTo>
                  <a:pt x="932" y="1394"/>
                </a:lnTo>
                <a:lnTo>
                  <a:pt x="939" y="1394"/>
                </a:lnTo>
                <a:lnTo>
                  <a:pt x="944" y="1392"/>
                </a:lnTo>
                <a:lnTo>
                  <a:pt x="947" y="1390"/>
                </a:lnTo>
                <a:lnTo>
                  <a:pt x="950" y="1387"/>
                </a:lnTo>
                <a:lnTo>
                  <a:pt x="950" y="1387"/>
                </a:lnTo>
                <a:lnTo>
                  <a:pt x="956" y="1373"/>
                </a:lnTo>
                <a:lnTo>
                  <a:pt x="957" y="1365"/>
                </a:lnTo>
                <a:lnTo>
                  <a:pt x="957" y="1361"/>
                </a:lnTo>
                <a:lnTo>
                  <a:pt x="956" y="1358"/>
                </a:lnTo>
                <a:lnTo>
                  <a:pt x="956" y="1358"/>
                </a:lnTo>
                <a:lnTo>
                  <a:pt x="954" y="1348"/>
                </a:lnTo>
                <a:lnTo>
                  <a:pt x="951" y="1339"/>
                </a:lnTo>
                <a:lnTo>
                  <a:pt x="950" y="1329"/>
                </a:lnTo>
                <a:lnTo>
                  <a:pt x="967" y="1322"/>
                </a:lnTo>
                <a:lnTo>
                  <a:pt x="967" y="1322"/>
                </a:lnTo>
                <a:lnTo>
                  <a:pt x="964" y="1142"/>
                </a:lnTo>
                <a:lnTo>
                  <a:pt x="959" y="1017"/>
                </a:lnTo>
                <a:lnTo>
                  <a:pt x="957" y="974"/>
                </a:lnTo>
                <a:lnTo>
                  <a:pt x="956" y="955"/>
                </a:lnTo>
                <a:lnTo>
                  <a:pt x="956" y="955"/>
                </a:lnTo>
                <a:lnTo>
                  <a:pt x="951" y="946"/>
                </a:lnTo>
                <a:lnTo>
                  <a:pt x="946" y="939"/>
                </a:lnTo>
                <a:lnTo>
                  <a:pt x="939" y="931"/>
                </a:lnTo>
                <a:lnTo>
                  <a:pt x="939" y="931"/>
                </a:lnTo>
                <a:lnTo>
                  <a:pt x="932" y="928"/>
                </a:lnTo>
                <a:lnTo>
                  <a:pt x="926" y="926"/>
                </a:lnTo>
                <a:lnTo>
                  <a:pt x="921" y="925"/>
                </a:lnTo>
                <a:lnTo>
                  <a:pt x="921" y="925"/>
                </a:lnTo>
                <a:lnTo>
                  <a:pt x="911" y="923"/>
                </a:lnTo>
                <a:lnTo>
                  <a:pt x="894" y="920"/>
                </a:lnTo>
                <a:lnTo>
                  <a:pt x="874" y="913"/>
                </a:lnTo>
                <a:lnTo>
                  <a:pt x="874" y="913"/>
                </a:lnTo>
                <a:lnTo>
                  <a:pt x="901" y="905"/>
                </a:lnTo>
                <a:lnTo>
                  <a:pt x="921" y="897"/>
                </a:lnTo>
                <a:lnTo>
                  <a:pt x="928" y="893"/>
                </a:lnTo>
                <a:lnTo>
                  <a:pt x="932" y="889"/>
                </a:lnTo>
                <a:lnTo>
                  <a:pt x="932" y="889"/>
                </a:lnTo>
                <a:lnTo>
                  <a:pt x="940" y="883"/>
                </a:lnTo>
                <a:lnTo>
                  <a:pt x="944" y="877"/>
                </a:lnTo>
                <a:lnTo>
                  <a:pt x="949" y="871"/>
                </a:lnTo>
                <a:lnTo>
                  <a:pt x="952" y="863"/>
                </a:lnTo>
                <a:lnTo>
                  <a:pt x="955" y="854"/>
                </a:lnTo>
                <a:lnTo>
                  <a:pt x="956" y="844"/>
                </a:lnTo>
                <a:lnTo>
                  <a:pt x="956" y="832"/>
                </a:lnTo>
                <a:lnTo>
                  <a:pt x="956" y="832"/>
                </a:lnTo>
                <a:lnTo>
                  <a:pt x="952" y="818"/>
                </a:lnTo>
                <a:lnTo>
                  <a:pt x="949" y="805"/>
                </a:lnTo>
                <a:lnTo>
                  <a:pt x="939" y="780"/>
                </a:lnTo>
                <a:lnTo>
                  <a:pt x="930" y="762"/>
                </a:lnTo>
                <a:lnTo>
                  <a:pt x="926" y="756"/>
                </a:lnTo>
                <a:lnTo>
                  <a:pt x="886" y="721"/>
                </a:lnTo>
                <a:lnTo>
                  <a:pt x="892" y="703"/>
                </a:lnTo>
                <a:lnTo>
                  <a:pt x="892" y="703"/>
                </a:lnTo>
                <a:lnTo>
                  <a:pt x="906" y="698"/>
                </a:lnTo>
                <a:lnTo>
                  <a:pt x="920" y="694"/>
                </a:lnTo>
                <a:lnTo>
                  <a:pt x="932" y="692"/>
                </a:lnTo>
                <a:lnTo>
                  <a:pt x="932" y="692"/>
                </a:lnTo>
                <a:lnTo>
                  <a:pt x="939" y="689"/>
                </a:lnTo>
                <a:lnTo>
                  <a:pt x="944" y="684"/>
                </a:lnTo>
                <a:lnTo>
                  <a:pt x="949" y="679"/>
                </a:lnTo>
                <a:lnTo>
                  <a:pt x="952" y="672"/>
                </a:lnTo>
                <a:lnTo>
                  <a:pt x="955" y="664"/>
                </a:lnTo>
                <a:lnTo>
                  <a:pt x="957" y="657"/>
                </a:lnTo>
                <a:lnTo>
                  <a:pt x="957" y="650"/>
                </a:lnTo>
                <a:lnTo>
                  <a:pt x="956" y="644"/>
                </a:lnTo>
                <a:lnTo>
                  <a:pt x="956" y="644"/>
                </a:lnTo>
                <a:lnTo>
                  <a:pt x="945" y="615"/>
                </a:lnTo>
                <a:lnTo>
                  <a:pt x="927" y="561"/>
                </a:lnTo>
                <a:lnTo>
                  <a:pt x="908" y="507"/>
                </a:lnTo>
                <a:lnTo>
                  <a:pt x="902" y="489"/>
                </a:lnTo>
                <a:lnTo>
                  <a:pt x="899" y="484"/>
                </a:lnTo>
                <a:lnTo>
                  <a:pt x="897" y="480"/>
                </a:lnTo>
                <a:lnTo>
                  <a:pt x="897" y="480"/>
                </a:lnTo>
                <a:lnTo>
                  <a:pt x="878" y="472"/>
                </a:lnTo>
                <a:lnTo>
                  <a:pt x="844" y="458"/>
                </a:lnTo>
                <a:lnTo>
                  <a:pt x="798" y="440"/>
                </a:lnTo>
                <a:lnTo>
                  <a:pt x="798" y="440"/>
                </a:lnTo>
                <a:lnTo>
                  <a:pt x="800" y="424"/>
                </a:lnTo>
                <a:lnTo>
                  <a:pt x="800" y="411"/>
                </a:lnTo>
                <a:lnTo>
                  <a:pt x="799" y="407"/>
                </a:lnTo>
                <a:lnTo>
                  <a:pt x="798" y="405"/>
                </a:lnTo>
                <a:lnTo>
                  <a:pt x="798" y="405"/>
                </a:lnTo>
                <a:lnTo>
                  <a:pt x="787" y="401"/>
                </a:lnTo>
                <a:lnTo>
                  <a:pt x="782" y="401"/>
                </a:lnTo>
                <a:lnTo>
                  <a:pt x="781" y="402"/>
                </a:lnTo>
                <a:lnTo>
                  <a:pt x="780" y="405"/>
                </a:lnTo>
                <a:lnTo>
                  <a:pt x="780" y="405"/>
                </a:lnTo>
                <a:lnTo>
                  <a:pt x="776" y="414"/>
                </a:lnTo>
                <a:lnTo>
                  <a:pt x="771" y="425"/>
                </a:lnTo>
                <a:lnTo>
                  <a:pt x="762" y="440"/>
                </a:lnTo>
                <a:lnTo>
                  <a:pt x="762" y="440"/>
                </a:lnTo>
                <a:lnTo>
                  <a:pt x="764" y="405"/>
                </a:lnTo>
                <a:lnTo>
                  <a:pt x="765" y="378"/>
                </a:lnTo>
                <a:lnTo>
                  <a:pt x="764" y="370"/>
                </a:lnTo>
                <a:lnTo>
                  <a:pt x="762" y="365"/>
                </a:lnTo>
                <a:lnTo>
                  <a:pt x="762" y="365"/>
                </a:lnTo>
                <a:lnTo>
                  <a:pt x="746" y="348"/>
                </a:lnTo>
                <a:lnTo>
                  <a:pt x="712" y="318"/>
                </a:lnTo>
                <a:lnTo>
                  <a:pt x="663" y="276"/>
                </a:lnTo>
                <a:lnTo>
                  <a:pt x="663" y="259"/>
                </a:lnTo>
                <a:lnTo>
                  <a:pt x="663" y="259"/>
                </a:lnTo>
                <a:lnTo>
                  <a:pt x="653" y="255"/>
                </a:lnTo>
                <a:lnTo>
                  <a:pt x="630" y="244"/>
                </a:lnTo>
                <a:lnTo>
                  <a:pt x="617" y="237"/>
                </a:lnTo>
                <a:lnTo>
                  <a:pt x="606" y="230"/>
                </a:lnTo>
                <a:lnTo>
                  <a:pt x="597" y="224"/>
                </a:lnTo>
                <a:lnTo>
                  <a:pt x="595" y="221"/>
                </a:lnTo>
                <a:lnTo>
                  <a:pt x="592" y="219"/>
                </a:lnTo>
                <a:lnTo>
                  <a:pt x="592" y="219"/>
                </a:lnTo>
                <a:lnTo>
                  <a:pt x="591" y="215"/>
                </a:lnTo>
                <a:lnTo>
                  <a:pt x="587" y="212"/>
                </a:lnTo>
                <a:lnTo>
                  <a:pt x="577" y="203"/>
                </a:lnTo>
                <a:lnTo>
                  <a:pt x="562" y="196"/>
                </a:lnTo>
                <a:lnTo>
                  <a:pt x="547" y="187"/>
                </a:lnTo>
                <a:lnTo>
                  <a:pt x="518" y="172"/>
                </a:lnTo>
                <a:lnTo>
                  <a:pt x="505" y="166"/>
                </a:lnTo>
                <a:lnTo>
                  <a:pt x="505" y="166"/>
                </a:lnTo>
                <a:lnTo>
                  <a:pt x="488" y="153"/>
                </a:lnTo>
                <a:lnTo>
                  <a:pt x="475" y="143"/>
                </a:lnTo>
                <a:lnTo>
                  <a:pt x="471" y="139"/>
                </a:lnTo>
                <a:lnTo>
                  <a:pt x="470" y="137"/>
                </a:lnTo>
                <a:lnTo>
                  <a:pt x="470" y="137"/>
                </a:lnTo>
                <a:lnTo>
                  <a:pt x="471" y="125"/>
                </a:lnTo>
                <a:lnTo>
                  <a:pt x="471" y="118"/>
                </a:lnTo>
                <a:lnTo>
                  <a:pt x="470" y="107"/>
                </a:lnTo>
                <a:lnTo>
                  <a:pt x="470" y="107"/>
                </a:lnTo>
                <a:lnTo>
                  <a:pt x="468" y="100"/>
                </a:lnTo>
                <a:lnTo>
                  <a:pt x="463" y="93"/>
                </a:lnTo>
                <a:lnTo>
                  <a:pt x="451" y="78"/>
                </a:lnTo>
                <a:lnTo>
                  <a:pt x="440" y="64"/>
                </a:lnTo>
                <a:lnTo>
                  <a:pt x="436" y="59"/>
                </a:lnTo>
                <a:lnTo>
                  <a:pt x="435" y="55"/>
                </a:lnTo>
                <a:lnTo>
                  <a:pt x="435" y="55"/>
                </a:lnTo>
                <a:lnTo>
                  <a:pt x="435" y="51"/>
                </a:lnTo>
                <a:lnTo>
                  <a:pt x="435" y="50"/>
                </a:lnTo>
                <a:lnTo>
                  <a:pt x="435" y="45"/>
                </a:lnTo>
                <a:lnTo>
                  <a:pt x="435" y="42"/>
                </a:lnTo>
                <a:lnTo>
                  <a:pt x="432" y="40"/>
                </a:lnTo>
                <a:lnTo>
                  <a:pt x="429" y="36"/>
                </a:lnTo>
                <a:lnTo>
                  <a:pt x="424" y="31"/>
                </a:lnTo>
                <a:lnTo>
                  <a:pt x="424" y="31"/>
                </a:lnTo>
                <a:lnTo>
                  <a:pt x="406" y="21"/>
                </a:lnTo>
                <a:lnTo>
                  <a:pt x="387" y="12"/>
                </a:lnTo>
                <a:lnTo>
                  <a:pt x="371" y="6"/>
                </a:lnTo>
                <a:lnTo>
                  <a:pt x="358" y="2"/>
                </a:lnTo>
                <a:lnTo>
                  <a:pt x="358" y="2"/>
                </a:lnTo>
                <a:lnTo>
                  <a:pt x="351" y="1"/>
                </a:lnTo>
                <a:lnTo>
                  <a:pt x="343" y="0"/>
                </a:lnTo>
                <a:lnTo>
                  <a:pt x="333" y="0"/>
                </a:lnTo>
                <a:lnTo>
                  <a:pt x="324" y="2"/>
                </a:lnTo>
                <a:lnTo>
                  <a:pt x="324" y="2"/>
                </a:lnTo>
                <a:lnTo>
                  <a:pt x="319" y="3"/>
                </a:lnTo>
                <a:lnTo>
                  <a:pt x="314" y="7"/>
                </a:lnTo>
                <a:lnTo>
                  <a:pt x="304" y="13"/>
                </a:lnTo>
                <a:lnTo>
                  <a:pt x="296" y="21"/>
                </a:lnTo>
                <a:lnTo>
                  <a:pt x="289" y="25"/>
                </a:lnTo>
                <a:lnTo>
                  <a:pt x="289" y="25"/>
                </a:lnTo>
                <a:lnTo>
                  <a:pt x="261" y="36"/>
                </a:lnTo>
                <a:lnTo>
                  <a:pt x="247" y="42"/>
                </a:lnTo>
                <a:lnTo>
                  <a:pt x="243" y="46"/>
                </a:lnTo>
                <a:lnTo>
                  <a:pt x="241" y="49"/>
                </a:lnTo>
                <a:lnTo>
                  <a:pt x="241" y="49"/>
                </a:lnTo>
                <a:lnTo>
                  <a:pt x="240" y="55"/>
                </a:lnTo>
                <a:lnTo>
                  <a:pt x="237" y="65"/>
                </a:lnTo>
                <a:lnTo>
                  <a:pt x="233" y="76"/>
                </a:lnTo>
                <a:lnTo>
                  <a:pt x="230" y="89"/>
                </a:lnTo>
                <a:lnTo>
                  <a:pt x="230" y="89"/>
                </a:lnTo>
                <a:lnTo>
                  <a:pt x="226" y="114"/>
                </a:lnTo>
                <a:lnTo>
                  <a:pt x="225" y="130"/>
                </a:lnTo>
                <a:lnTo>
                  <a:pt x="225" y="130"/>
                </a:lnTo>
                <a:lnTo>
                  <a:pt x="223" y="138"/>
                </a:lnTo>
                <a:lnTo>
                  <a:pt x="223" y="147"/>
                </a:lnTo>
                <a:lnTo>
                  <a:pt x="223" y="152"/>
                </a:lnTo>
                <a:lnTo>
                  <a:pt x="225" y="156"/>
                </a:lnTo>
                <a:lnTo>
                  <a:pt x="227" y="158"/>
                </a:lnTo>
                <a:lnTo>
                  <a:pt x="230" y="159"/>
                </a:lnTo>
                <a:lnTo>
                  <a:pt x="230" y="159"/>
                </a:lnTo>
                <a:lnTo>
                  <a:pt x="233" y="161"/>
                </a:lnTo>
                <a:lnTo>
                  <a:pt x="238" y="164"/>
                </a:lnTo>
                <a:lnTo>
                  <a:pt x="250" y="173"/>
                </a:lnTo>
                <a:lnTo>
                  <a:pt x="259" y="182"/>
                </a:lnTo>
                <a:lnTo>
                  <a:pt x="265" y="188"/>
                </a:lnTo>
                <a:lnTo>
                  <a:pt x="265" y="188"/>
                </a:lnTo>
                <a:lnTo>
                  <a:pt x="270" y="193"/>
                </a:lnTo>
                <a:lnTo>
                  <a:pt x="275" y="197"/>
                </a:lnTo>
                <a:lnTo>
                  <a:pt x="283" y="201"/>
                </a:lnTo>
                <a:lnTo>
                  <a:pt x="283" y="201"/>
                </a:lnTo>
                <a:lnTo>
                  <a:pt x="283" y="205"/>
                </a:lnTo>
                <a:lnTo>
                  <a:pt x="281" y="212"/>
                </a:lnTo>
                <a:lnTo>
                  <a:pt x="283" y="216"/>
                </a:lnTo>
                <a:lnTo>
                  <a:pt x="284" y="220"/>
                </a:lnTo>
                <a:lnTo>
                  <a:pt x="285" y="222"/>
                </a:lnTo>
                <a:lnTo>
                  <a:pt x="289" y="224"/>
                </a:lnTo>
                <a:lnTo>
                  <a:pt x="311" y="224"/>
                </a:lnTo>
                <a:lnTo>
                  <a:pt x="324" y="235"/>
                </a:lnTo>
                <a:lnTo>
                  <a:pt x="324" y="235"/>
                </a:lnTo>
                <a:lnTo>
                  <a:pt x="324" y="241"/>
                </a:lnTo>
                <a:lnTo>
                  <a:pt x="327" y="245"/>
                </a:lnTo>
                <a:lnTo>
                  <a:pt x="328" y="246"/>
                </a:lnTo>
                <a:lnTo>
                  <a:pt x="329" y="247"/>
                </a:lnTo>
                <a:lnTo>
                  <a:pt x="329" y="247"/>
                </a:lnTo>
                <a:lnTo>
                  <a:pt x="337" y="247"/>
                </a:lnTo>
                <a:lnTo>
                  <a:pt x="347" y="245"/>
                </a:lnTo>
                <a:lnTo>
                  <a:pt x="358" y="241"/>
                </a:lnTo>
                <a:lnTo>
                  <a:pt x="371" y="247"/>
                </a:lnTo>
                <a:lnTo>
                  <a:pt x="364" y="265"/>
                </a:lnTo>
                <a:close/>
                <a:moveTo>
                  <a:pt x="628" y="732"/>
                </a:moveTo>
                <a:lnTo>
                  <a:pt x="628" y="732"/>
                </a:lnTo>
                <a:lnTo>
                  <a:pt x="620" y="971"/>
                </a:lnTo>
                <a:lnTo>
                  <a:pt x="614" y="1147"/>
                </a:lnTo>
                <a:lnTo>
                  <a:pt x="610" y="1252"/>
                </a:lnTo>
                <a:lnTo>
                  <a:pt x="610" y="1252"/>
                </a:lnTo>
                <a:lnTo>
                  <a:pt x="606" y="1224"/>
                </a:lnTo>
                <a:lnTo>
                  <a:pt x="599" y="1184"/>
                </a:lnTo>
                <a:lnTo>
                  <a:pt x="590" y="1142"/>
                </a:lnTo>
                <a:lnTo>
                  <a:pt x="585" y="1125"/>
                </a:lnTo>
                <a:lnTo>
                  <a:pt x="581" y="1112"/>
                </a:lnTo>
                <a:lnTo>
                  <a:pt x="581" y="1112"/>
                </a:lnTo>
                <a:lnTo>
                  <a:pt x="570" y="1087"/>
                </a:lnTo>
                <a:lnTo>
                  <a:pt x="557" y="1061"/>
                </a:lnTo>
                <a:lnTo>
                  <a:pt x="541" y="1030"/>
                </a:lnTo>
                <a:lnTo>
                  <a:pt x="541" y="1030"/>
                </a:lnTo>
                <a:lnTo>
                  <a:pt x="538" y="1023"/>
                </a:lnTo>
                <a:lnTo>
                  <a:pt x="537" y="1008"/>
                </a:lnTo>
                <a:lnTo>
                  <a:pt x="534" y="989"/>
                </a:lnTo>
                <a:lnTo>
                  <a:pt x="534" y="989"/>
                </a:lnTo>
                <a:lnTo>
                  <a:pt x="547" y="988"/>
                </a:lnTo>
                <a:lnTo>
                  <a:pt x="554" y="986"/>
                </a:lnTo>
                <a:lnTo>
                  <a:pt x="557" y="985"/>
                </a:lnTo>
                <a:lnTo>
                  <a:pt x="558" y="984"/>
                </a:lnTo>
                <a:lnTo>
                  <a:pt x="558" y="984"/>
                </a:lnTo>
                <a:lnTo>
                  <a:pt x="556" y="978"/>
                </a:lnTo>
                <a:lnTo>
                  <a:pt x="554" y="966"/>
                </a:lnTo>
                <a:lnTo>
                  <a:pt x="554" y="947"/>
                </a:lnTo>
                <a:lnTo>
                  <a:pt x="558" y="920"/>
                </a:lnTo>
                <a:lnTo>
                  <a:pt x="558" y="920"/>
                </a:lnTo>
                <a:lnTo>
                  <a:pt x="565" y="882"/>
                </a:lnTo>
                <a:lnTo>
                  <a:pt x="573" y="843"/>
                </a:lnTo>
                <a:lnTo>
                  <a:pt x="587" y="791"/>
                </a:lnTo>
                <a:lnTo>
                  <a:pt x="587" y="791"/>
                </a:lnTo>
                <a:lnTo>
                  <a:pt x="594" y="774"/>
                </a:lnTo>
                <a:lnTo>
                  <a:pt x="604" y="747"/>
                </a:lnTo>
                <a:lnTo>
                  <a:pt x="616" y="714"/>
                </a:lnTo>
                <a:lnTo>
                  <a:pt x="628" y="732"/>
                </a:lnTo>
                <a:close/>
                <a:moveTo>
                  <a:pt x="610" y="1252"/>
                </a:moveTo>
                <a:lnTo>
                  <a:pt x="610" y="1252"/>
                </a:lnTo>
                <a:lnTo>
                  <a:pt x="610" y="1258"/>
                </a:lnTo>
                <a:lnTo>
                  <a:pt x="610" y="1258"/>
                </a:lnTo>
                <a:lnTo>
                  <a:pt x="610" y="1252"/>
                </a:lnTo>
                <a:lnTo>
                  <a:pt x="610" y="12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7C5F0578-C296-4F23-AE82-42942335F588}"/>
              </a:ext>
            </a:extLst>
          </p:cNvPr>
          <p:cNvSpPr>
            <a:spLocks noEditPoints="1"/>
          </p:cNvSpPr>
          <p:nvPr/>
        </p:nvSpPr>
        <p:spPr bwMode="auto">
          <a:xfrm>
            <a:off x="793428" y="4690820"/>
            <a:ext cx="885499" cy="1660599"/>
          </a:xfrm>
          <a:custGeom>
            <a:avLst/>
            <a:gdLst>
              <a:gd name="T0" fmla="*/ 260 w 770"/>
              <a:gd name="T1" fmla="*/ 172 h 1444"/>
              <a:gd name="T2" fmla="*/ 190 w 770"/>
              <a:gd name="T3" fmla="*/ 250 h 1444"/>
              <a:gd name="T4" fmla="*/ 70 w 770"/>
              <a:gd name="T5" fmla="*/ 431 h 1444"/>
              <a:gd name="T6" fmla="*/ 0 w 770"/>
              <a:gd name="T7" fmla="*/ 546 h 1444"/>
              <a:gd name="T8" fmla="*/ 10 w 770"/>
              <a:gd name="T9" fmla="*/ 650 h 1444"/>
              <a:gd name="T10" fmla="*/ 10 w 770"/>
              <a:gd name="T11" fmla="*/ 671 h 1444"/>
              <a:gd name="T12" fmla="*/ 61 w 770"/>
              <a:gd name="T13" fmla="*/ 690 h 1444"/>
              <a:gd name="T14" fmla="*/ 182 w 770"/>
              <a:gd name="T15" fmla="*/ 696 h 1444"/>
              <a:gd name="T16" fmla="*/ 139 w 770"/>
              <a:gd name="T17" fmla="*/ 734 h 1444"/>
              <a:gd name="T18" fmla="*/ 128 w 770"/>
              <a:gd name="T19" fmla="*/ 773 h 1444"/>
              <a:gd name="T20" fmla="*/ 140 w 770"/>
              <a:gd name="T21" fmla="*/ 840 h 1444"/>
              <a:gd name="T22" fmla="*/ 188 w 770"/>
              <a:gd name="T23" fmla="*/ 931 h 1444"/>
              <a:gd name="T24" fmla="*/ 200 w 770"/>
              <a:gd name="T25" fmla="*/ 1000 h 1444"/>
              <a:gd name="T26" fmla="*/ 150 w 770"/>
              <a:gd name="T27" fmla="*/ 1361 h 1444"/>
              <a:gd name="T28" fmla="*/ 148 w 770"/>
              <a:gd name="T29" fmla="*/ 1408 h 1444"/>
              <a:gd name="T30" fmla="*/ 200 w 770"/>
              <a:gd name="T31" fmla="*/ 1431 h 1444"/>
              <a:gd name="T32" fmla="*/ 260 w 770"/>
              <a:gd name="T33" fmla="*/ 1440 h 1444"/>
              <a:gd name="T34" fmla="*/ 336 w 770"/>
              <a:gd name="T35" fmla="*/ 1412 h 1444"/>
              <a:gd name="T36" fmla="*/ 330 w 770"/>
              <a:gd name="T37" fmla="*/ 1383 h 1444"/>
              <a:gd name="T38" fmla="*/ 291 w 770"/>
              <a:gd name="T39" fmla="*/ 1361 h 1444"/>
              <a:gd name="T40" fmla="*/ 431 w 770"/>
              <a:gd name="T41" fmla="*/ 1231 h 1444"/>
              <a:gd name="T42" fmla="*/ 460 w 770"/>
              <a:gd name="T43" fmla="*/ 1411 h 1444"/>
              <a:gd name="T44" fmla="*/ 629 w 770"/>
              <a:gd name="T45" fmla="*/ 1397 h 1444"/>
              <a:gd name="T46" fmla="*/ 691 w 770"/>
              <a:gd name="T47" fmla="*/ 1370 h 1444"/>
              <a:gd name="T48" fmla="*/ 670 w 770"/>
              <a:gd name="T49" fmla="*/ 1343 h 1444"/>
              <a:gd name="T50" fmla="*/ 611 w 770"/>
              <a:gd name="T51" fmla="*/ 1330 h 1444"/>
              <a:gd name="T52" fmla="*/ 581 w 770"/>
              <a:gd name="T53" fmla="*/ 1286 h 1444"/>
              <a:gd name="T54" fmla="*/ 580 w 770"/>
              <a:gd name="T55" fmla="*/ 1161 h 1444"/>
              <a:gd name="T56" fmla="*/ 718 w 770"/>
              <a:gd name="T57" fmla="*/ 1065 h 1444"/>
              <a:gd name="T58" fmla="*/ 747 w 770"/>
              <a:gd name="T59" fmla="*/ 1076 h 1444"/>
              <a:gd name="T60" fmla="*/ 760 w 770"/>
              <a:gd name="T61" fmla="*/ 1030 h 1444"/>
              <a:gd name="T62" fmla="*/ 766 w 770"/>
              <a:gd name="T63" fmla="*/ 800 h 1444"/>
              <a:gd name="T64" fmla="*/ 727 w 770"/>
              <a:gd name="T65" fmla="*/ 733 h 1444"/>
              <a:gd name="T66" fmla="*/ 641 w 770"/>
              <a:gd name="T67" fmla="*/ 479 h 1444"/>
              <a:gd name="T68" fmla="*/ 630 w 770"/>
              <a:gd name="T69" fmla="*/ 460 h 1444"/>
              <a:gd name="T70" fmla="*/ 640 w 770"/>
              <a:gd name="T71" fmla="*/ 410 h 1444"/>
              <a:gd name="T72" fmla="*/ 634 w 770"/>
              <a:gd name="T73" fmla="*/ 385 h 1444"/>
              <a:gd name="T74" fmla="*/ 604 w 770"/>
              <a:gd name="T75" fmla="*/ 408 h 1444"/>
              <a:gd name="T76" fmla="*/ 515 w 770"/>
              <a:gd name="T77" fmla="*/ 395 h 1444"/>
              <a:gd name="T78" fmla="*/ 450 w 770"/>
              <a:gd name="T79" fmla="*/ 230 h 1444"/>
              <a:gd name="T80" fmla="*/ 464 w 770"/>
              <a:gd name="T81" fmla="*/ 182 h 1444"/>
              <a:gd name="T82" fmla="*/ 463 w 770"/>
              <a:gd name="T83" fmla="*/ 123 h 1444"/>
              <a:gd name="T84" fmla="*/ 520 w 770"/>
              <a:gd name="T85" fmla="*/ 103 h 1444"/>
              <a:gd name="T86" fmla="*/ 481 w 770"/>
              <a:gd name="T87" fmla="*/ 80 h 1444"/>
              <a:gd name="T88" fmla="*/ 416 w 770"/>
              <a:gd name="T89" fmla="*/ 5 h 1444"/>
              <a:gd name="T90" fmla="*/ 347 w 770"/>
              <a:gd name="T91" fmla="*/ 3 h 1444"/>
              <a:gd name="T92" fmla="*/ 297 w 770"/>
              <a:gd name="T93" fmla="*/ 33 h 1444"/>
              <a:gd name="T94" fmla="*/ 160 w 770"/>
              <a:gd name="T95" fmla="*/ 340 h 1444"/>
              <a:gd name="T96" fmla="*/ 140 w 770"/>
              <a:gd name="T97" fmla="*/ 450 h 1444"/>
              <a:gd name="T98" fmla="*/ 553 w 770"/>
              <a:gd name="T99" fmla="*/ 500 h 1444"/>
              <a:gd name="T100" fmla="*/ 592 w 770"/>
              <a:gd name="T101" fmla="*/ 506 h 1444"/>
              <a:gd name="T102" fmla="*/ 593 w 770"/>
              <a:gd name="T103" fmla="*/ 574 h 1444"/>
              <a:gd name="T104" fmla="*/ 580 w 770"/>
              <a:gd name="T105" fmla="*/ 660 h 1444"/>
              <a:gd name="T106" fmla="*/ 542 w 770"/>
              <a:gd name="T107" fmla="*/ 692 h 1444"/>
              <a:gd name="T108" fmla="*/ 541 w 770"/>
              <a:gd name="T109" fmla="*/ 640 h 1444"/>
              <a:gd name="T110" fmla="*/ 525 w 770"/>
              <a:gd name="T111" fmla="*/ 586 h 1444"/>
              <a:gd name="T112" fmla="*/ 530 w 770"/>
              <a:gd name="T113" fmla="*/ 520 h 1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0" h="1444">
                <a:moveTo>
                  <a:pt x="280" y="140"/>
                </a:moveTo>
                <a:lnTo>
                  <a:pt x="280" y="140"/>
                </a:lnTo>
                <a:lnTo>
                  <a:pt x="279" y="144"/>
                </a:lnTo>
                <a:lnTo>
                  <a:pt x="275" y="151"/>
                </a:lnTo>
                <a:lnTo>
                  <a:pt x="271" y="158"/>
                </a:lnTo>
                <a:lnTo>
                  <a:pt x="266" y="164"/>
                </a:lnTo>
                <a:lnTo>
                  <a:pt x="260" y="172"/>
                </a:lnTo>
                <a:lnTo>
                  <a:pt x="250" y="179"/>
                </a:lnTo>
                <a:lnTo>
                  <a:pt x="250" y="179"/>
                </a:lnTo>
                <a:lnTo>
                  <a:pt x="231" y="197"/>
                </a:lnTo>
                <a:lnTo>
                  <a:pt x="214" y="216"/>
                </a:lnTo>
                <a:lnTo>
                  <a:pt x="200" y="234"/>
                </a:lnTo>
                <a:lnTo>
                  <a:pt x="190" y="250"/>
                </a:lnTo>
                <a:lnTo>
                  <a:pt x="190" y="250"/>
                </a:lnTo>
                <a:lnTo>
                  <a:pt x="183" y="261"/>
                </a:lnTo>
                <a:lnTo>
                  <a:pt x="171" y="280"/>
                </a:lnTo>
                <a:lnTo>
                  <a:pt x="136" y="331"/>
                </a:lnTo>
                <a:lnTo>
                  <a:pt x="98" y="386"/>
                </a:lnTo>
                <a:lnTo>
                  <a:pt x="83" y="410"/>
                </a:lnTo>
                <a:lnTo>
                  <a:pt x="70" y="431"/>
                </a:lnTo>
                <a:lnTo>
                  <a:pt x="70" y="431"/>
                </a:lnTo>
                <a:lnTo>
                  <a:pt x="60" y="447"/>
                </a:lnTo>
                <a:lnTo>
                  <a:pt x="48" y="464"/>
                </a:lnTo>
                <a:lnTo>
                  <a:pt x="23" y="498"/>
                </a:lnTo>
                <a:lnTo>
                  <a:pt x="12" y="515"/>
                </a:lnTo>
                <a:lnTo>
                  <a:pt x="5" y="530"/>
                </a:lnTo>
                <a:lnTo>
                  <a:pt x="2" y="538"/>
                </a:lnTo>
                <a:lnTo>
                  <a:pt x="0" y="546"/>
                </a:lnTo>
                <a:lnTo>
                  <a:pt x="0" y="553"/>
                </a:lnTo>
                <a:lnTo>
                  <a:pt x="1" y="560"/>
                </a:lnTo>
                <a:lnTo>
                  <a:pt x="1" y="560"/>
                </a:lnTo>
                <a:lnTo>
                  <a:pt x="6" y="588"/>
                </a:lnTo>
                <a:lnTo>
                  <a:pt x="9" y="613"/>
                </a:lnTo>
                <a:lnTo>
                  <a:pt x="11" y="635"/>
                </a:lnTo>
                <a:lnTo>
                  <a:pt x="10" y="650"/>
                </a:lnTo>
                <a:lnTo>
                  <a:pt x="10" y="650"/>
                </a:lnTo>
                <a:lnTo>
                  <a:pt x="9" y="655"/>
                </a:lnTo>
                <a:lnTo>
                  <a:pt x="6" y="659"/>
                </a:lnTo>
                <a:lnTo>
                  <a:pt x="2" y="663"/>
                </a:lnTo>
                <a:lnTo>
                  <a:pt x="1" y="664"/>
                </a:lnTo>
                <a:lnTo>
                  <a:pt x="2" y="666"/>
                </a:lnTo>
                <a:lnTo>
                  <a:pt x="10" y="671"/>
                </a:lnTo>
                <a:lnTo>
                  <a:pt x="10" y="671"/>
                </a:lnTo>
                <a:lnTo>
                  <a:pt x="26" y="677"/>
                </a:lnTo>
                <a:lnTo>
                  <a:pt x="42" y="685"/>
                </a:lnTo>
                <a:lnTo>
                  <a:pt x="54" y="690"/>
                </a:lnTo>
                <a:lnTo>
                  <a:pt x="58" y="691"/>
                </a:lnTo>
                <a:lnTo>
                  <a:pt x="61" y="690"/>
                </a:lnTo>
                <a:lnTo>
                  <a:pt x="61" y="690"/>
                </a:lnTo>
                <a:lnTo>
                  <a:pt x="62" y="689"/>
                </a:lnTo>
                <a:lnTo>
                  <a:pt x="66" y="689"/>
                </a:lnTo>
                <a:lnTo>
                  <a:pt x="76" y="689"/>
                </a:lnTo>
                <a:lnTo>
                  <a:pt x="90" y="690"/>
                </a:lnTo>
                <a:lnTo>
                  <a:pt x="220" y="681"/>
                </a:lnTo>
                <a:lnTo>
                  <a:pt x="220" y="681"/>
                </a:lnTo>
                <a:lnTo>
                  <a:pt x="182" y="696"/>
                </a:lnTo>
                <a:lnTo>
                  <a:pt x="155" y="710"/>
                </a:lnTo>
                <a:lnTo>
                  <a:pt x="145" y="715"/>
                </a:lnTo>
                <a:lnTo>
                  <a:pt x="140" y="720"/>
                </a:lnTo>
                <a:lnTo>
                  <a:pt x="140" y="720"/>
                </a:lnTo>
                <a:lnTo>
                  <a:pt x="139" y="724"/>
                </a:lnTo>
                <a:lnTo>
                  <a:pt x="139" y="728"/>
                </a:lnTo>
                <a:lnTo>
                  <a:pt x="139" y="734"/>
                </a:lnTo>
                <a:lnTo>
                  <a:pt x="140" y="741"/>
                </a:lnTo>
                <a:lnTo>
                  <a:pt x="130" y="760"/>
                </a:lnTo>
                <a:lnTo>
                  <a:pt x="130" y="760"/>
                </a:lnTo>
                <a:lnTo>
                  <a:pt x="132" y="763"/>
                </a:lnTo>
                <a:lnTo>
                  <a:pt x="132" y="765"/>
                </a:lnTo>
                <a:lnTo>
                  <a:pt x="131" y="769"/>
                </a:lnTo>
                <a:lnTo>
                  <a:pt x="128" y="773"/>
                </a:lnTo>
                <a:lnTo>
                  <a:pt x="123" y="778"/>
                </a:lnTo>
                <a:lnTo>
                  <a:pt x="121" y="780"/>
                </a:lnTo>
                <a:lnTo>
                  <a:pt x="121" y="780"/>
                </a:lnTo>
                <a:lnTo>
                  <a:pt x="127" y="810"/>
                </a:lnTo>
                <a:lnTo>
                  <a:pt x="134" y="830"/>
                </a:lnTo>
                <a:lnTo>
                  <a:pt x="137" y="837"/>
                </a:lnTo>
                <a:lnTo>
                  <a:pt x="140" y="840"/>
                </a:lnTo>
                <a:lnTo>
                  <a:pt x="140" y="840"/>
                </a:lnTo>
                <a:lnTo>
                  <a:pt x="150" y="842"/>
                </a:lnTo>
                <a:lnTo>
                  <a:pt x="163" y="842"/>
                </a:lnTo>
                <a:lnTo>
                  <a:pt x="181" y="840"/>
                </a:lnTo>
                <a:lnTo>
                  <a:pt x="181" y="840"/>
                </a:lnTo>
                <a:lnTo>
                  <a:pt x="186" y="891"/>
                </a:lnTo>
                <a:lnTo>
                  <a:pt x="188" y="931"/>
                </a:lnTo>
                <a:lnTo>
                  <a:pt x="190" y="960"/>
                </a:lnTo>
                <a:lnTo>
                  <a:pt x="190" y="960"/>
                </a:lnTo>
                <a:lnTo>
                  <a:pt x="191" y="976"/>
                </a:lnTo>
                <a:lnTo>
                  <a:pt x="195" y="986"/>
                </a:lnTo>
                <a:lnTo>
                  <a:pt x="197" y="993"/>
                </a:lnTo>
                <a:lnTo>
                  <a:pt x="200" y="1000"/>
                </a:lnTo>
                <a:lnTo>
                  <a:pt x="200" y="1000"/>
                </a:lnTo>
                <a:lnTo>
                  <a:pt x="202" y="1004"/>
                </a:lnTo>
                <a:lnTo>
                  <a:pt x="205" y="1006"/>
                </a:lnTo>
                <a:lnTo>
                  <a:pt x="211" y="1009"/>
                </a:lnTo>
                <a:lnTo>
                  <a:pt x="218" y="1010"/>
                </a:lnTo>
                <a:lnTo>
                  <a:pt x="220" y="1010"/>
                </a:lnTo>
                <a:lnTo>
                  <a:pt x="121" y="1361"/>
                </a:lnTo>
                <a:lnTo>
                  <a:pt x="150" y="1361"/>
                </a:lnTo>
                <a:lnTo>
                  <a:pt x="150" y="1361"/>
                </a:lnTo>
                <a:lnTo>
                  <a:pt x="148" y="1367"/>
                </a:lnTo>
                <a:lnTo>
                  <a:pt x="145" y="1381"/>
                </a:lnTo>
                <a:lnTo>
                  <a:pt x="144" y="1390"/>
                </a:lnTo>
                <a:lnTo>
                  <a:pt x="144" y="1398"/>
                </a:lnTo>
                <a:lnTo>
                  <a:pt x="146" y="1406"/>
                </a:lnTo>
                <a:lnTo>
                  <a:pt x="148" y="1408"/>
                </a:lnTo>
                <a:lnTo>
                  <a:pt x="150" y="1411"/>
                </a:lnTo>
                <a:lnTo>
                  <a:pt x="150" y="1411"/>
                </a:lnTo>
                <a:lnTo>
                  <a:pt x="157" y="1414"/>
                </a:lnTo>
                <a:lnTo>
                  <a:pt x="163" y="1417"/>
                </a:lnTo>
                <a:lnTo>
                  <a:pt x="178" y="1422"/>
                </a:lnTo>
                <a:lnTo>
                  <a:pt x="191" y="1427"/>
                </a:lnTo>
                <a:lnTo>
                  <a:pt x="200" y="1431"/>
                </a:lnTo>
                <a:lnTo>
                  <a:pt x="200" y="1431"/>
                </a:lnTo>
                <a:lnTo>
                  <a:pt x="209" y="1436"/>
                </a:lnTo>
                <a:lnTo>
                  <a:pt x="224" y="1441"/>
                </a:lnTo>
                <a:lnTo>
                  <a:pt x="232" y="1443"/>
                </a:lnTo>
                <a:lnTo>
                  <a:pt x="242" y="1444"/>
                </a:lnTo>
                <a:lnTo>
                  <a:pt x="251" y="1443"/>
                </a:lnTo>
                <a:lnTo>
                  <a:pt x="260" y="1440"/>
                </a:lnTo>
                <a:lnTo>
                  <a:pt x="260" y="1440"/>
                </a:lnTo>
                <a:lnTo>
                  <a:pt x="271" y="1436"/>
                </a:lnTo>
                <a:lnTo>
                  <a:pt x="284" y="1434"/>
                </a:lnTo>
                <a:lnTo>
                  <a:pt x="311" y="1425"/>
                </a:lnTo>
                <a:lnTo>
                  <a:pt x="324" y="1421"/>
                </a:lnTo>
                <a:lnTo>
                  <a:pt x="334" y="1414"/>
                </a:lnTo>
                <a:lnTo>
                  <a:pt x="336" y="1412"/>
                </a:lnTo>
                <a:lnTo>
                  <a:pt x="339" y="1408"/>
                </a:lnTo>
                <a:lnTo>
                  <a:pt x="340" y="1404"/>
                </a:lnTo>
                <a:lnTo>
                  <a:pt x="340" y="1400"/>
                </a:lnTo>
                <a:lnTo>
                  <a:pt x="340" y="1400"/>
                </a:lnTo>
                <a:lnTo>
                  <a:pt x="338" y="1393"/>
                </a:lnTo>
                <a:lnTo>
                  <a:pt x="334" y="1386"/>
                </a:lnTo>
                <a:lnTo>
                  <a:pt x="330" y="1383"/>
                </a:lnTo>
                <a:lnTo>
                  <a:pt x="325" y="1379"/>
                </a:lnTo>
                <a:lnTo>
                  <a:pt x="316" y="1374"/>
                </a:lnTo>
                <a:lnTo>
                  <a:pt x="311" y="1370"/>
                </a:lnTo>
                <a:lnTo>
                  <a:pt x="311" y="1370"/>
                </a:lnTo>
                <a:lnTo>
                  <a:pt x="305" y="1367"/>
                </a:lnTo>
                <a:lnTo>
                  <a:pt x="298" y="1363"/>
                </a:lnTo>
                <a:lnTo>
                  <a:pt x="291" y="1361"/>
                </a:lnTo>
                <a:lnTo>
                  <a:pt x="301" y="1340"/>
                </a:lnTo>
                <a:lnTo>
                  <a:pt x="390" y="1051"/>
                </a:lnTo>
                <a:lnTo>
                  <a:pt x="390" y="1051"/>
                </a:lnTo>
                <a:lnTo>
                  <a:pt x="410" y="1135"/>
                </a:lnTo>
                <a:lnTo>
                  <a:pt x="425" y="1198"/>
                </a:lnTo>
                <a:lnTo>
                  <a:pt x="428" y="1219"/>
                </a:lnTo>
                <a:lnTo>
                  <a:pt x="431" y="1231"/>
                </a:lnTo>
                <a:lnTo>
                  <a:pt x="431" y="1370"/>
                </a:lnTo>
                <a:lnTo>
                  <a:pt x="450" y="1370"/>
                </a:lnTo>
                <a:lnTo>
                  <a:pt x="450" y="1370"/>
                </a:lnTo>
                <a:lnTo>
                  <a:pt x="454" y="1389"/>
                </a:lnTo>
                <a:lnTo>
                  <a:pt x="456" y="1403"/>
                </a:lnTo>
                <a:lnTo>
                  <a:pt x="459" y="1408"/>
                </a:lnTo>
                <a:lnTo>
                  <a:pt x="460" y="1411"/>
                </a:lnTo>
                <a:lnTo>
                  <a:pt x="460" y="1411"/>
                </a:lnTo>
                <a:lnTo>
                  <a:pt x="467" y="1411"/>
                </a:lnTo>
                <a:lnTo>
                  <a:pt x="481" y="1411"/>
                </a:lnTo>
                <a:lnTo>
                  <a:pt x="521" y="1407"/>
                </a:lnTo>
                <a:lnTo>
                  <a:pt x="601" y="1400"/>
                </a:lnTo>
                <a:lnTo>
                  <a:pt x="601" y="1400"/>
                </a:lnTo>
                <a:lnTo>
                  <a:pt x="629" y="1397"/>
                </a:lnTo>
                <a:lnTo>
                  <a:pt x="645" y="1393"/>
                </a:lnTo>
                <a:lnTo>
                  <a:pt x="662" y="1389"/>
                </a:lnTo>
                <a:lnTo>
                  <a:pt x="676" y="1384"/>
                </a:lnTo>
                <a:lnTo>
                  <a:pt x="681" y="1380"/>
                </a:lnTo>
                <a:lnTo>
                  <a:pt x="686" y="1377"/>
                </a:lnTo>
                <a:lnTo>
                  <a:pt x="689" y="1374"/>
                </a:lnTo>
                <a:lnTo>
                  <a:pt x="691" y="1370"/>
                </a:lnTo>
                <a:lnTo>
                  <a:pt x="691" y="1365"/>
                </a:lnTo>
                <a:lnTo>
                  <a:pt x="690" y="1361"/>
                </a:lnTo>
                <a:lnTo>
                  <a:pt x="690" y="1361"/>
                </a:lnTo>
                <a:lnTo>
                  <a:pt x="685" y="1352"/>
                </a:lnTo>
                <a:lnTo>
                  <a:pt x="680" y="1347"/>
                </a:lnTo>
                <a:lnTo>
                  <a:pt x="675" y="1344"/>
                </a:lnTo>
                <a:lnTo>
                  <a:pt x="670" y="1343"/>
                </a:lnTo>
                <a:lnTo>
                  <a:pt x="659" y="1342"/>
                </a:lnTo>
                <a:lnTo>
                  <a:pt x="654" y="1342"/>
                </a:lnTo>
                <a:lnTo>
                  <a:pt x="650" y="1340"/>
                </a:lnTo>
                <a:lnTo>
                  <a:pt x="650" y="1340"/>
                </a:lnTo>
                <a:lnTo>
                  <a:pt x="640" y="1337"/>
                </a:lnTo>
                <a:lnTo>
                  <a:pt x="626" y="1334"/>
                </a:lnTo>
                <a:lnTo>
                  <a:pt x="611" y="1330"/>
                </a:lnTo>
                <a:lnTo>
                  <a:pt x="611" y="1330"/>
                </a:lnTo>
                <a:lnTo>
                  <a:pt x="606" y="1328"/>
                </a:lnTo>
                <a:lnTo>
                  <a:pt x="601" y="1324"/>
                </a:lnTo>
                <a:lnTo>
                  <a:pt x="595" y="1317"/>
                </a:lnTo>
                <a:lnTo>
                  <a:pt x="590" y="1309"/>
                </a:lnTo>
                <a:lnTo>
                  <a:pt x="585" y="1298"/>
                </a:lnTo>
                <a:lnTo>
                  <a:pt x="581" y="1286"/>
                </a:lnTo>
                <a:lnTo>
                  <a:pt x="580" y="1270"/>
                </a:lnTo>
                <a:lnTo>
                  <a:pt x="580" y="1270"/>
                </a:lnTo>
                <a:lnTo>
                  <a:pt x="581" y="1200"/>
                </a:lnTo>
                <a:lnTo>
                  <a:pt x="581" y="1173"/>
                </a:lnTo>
                <a:lnTo>
                  <a:pt x="581" y="1164"/>
                </a:lnTo>
                <a:lnTo>
                  <a:pt x="580" y="1161"/>
                </a:lnTo>
                <a:lnTo>
                  <a:pt x="580" y="1161"/>
                </a:lnTo>
                <a:lnTo>
                  <a:pt x="579" y="1154"/>
                </a:lnTo>
                <a:lnTo>
                  <a:pt x="579" y="1144"/>
                </a:lnTo>
                <a:lnTo>
                  <a:pt x="580" y="1130"/>
                </a:lnTo>
                <a:lnTo>
                  <a:pt x="580" y="1130"/>
                </a:lnTo>
                <a:lnTo>
                  <a:pt x="647" y="1097"/>
                </a:lnTo>
                <a:lnTo>
                  <a:pt x="698" y="1074"/>
                </a:lnTo>
                <a:lnTo>
                  <a:pt x="718" y="1065"/>
                </a:lnTo>
                <a:lnTo>
                  <a:pt x="731" y="1060"/>
                </a:lnTo>
                <a:lnTo>
                  <a:pt x="731" y="1060"/>
                </a:lnTo>
                <a:lnTo>
                  <a:pt x="735" y="1060"/>
                </a:lnTo>
                <a:lnTo>
                  <a:pt x="737" y="1062"/>
                </a:lnTo>
                <a:lnTo>
                  <a:pt x="741" y="1065"/>
                </a:lnTo>
                <a:lnTo>
                  <a:pt x="744" y="1069"/>
                </a:lnTo>
                <a:lnTo>
                  <a:pt x="747" y="1076"/>
                </a:lnTo>
                <a:lnTo>
                  <a:pt x="751" y="1083"/>
                </a:lnTo>
                <a:lnTo>
                  <a:pt x="752" y="1084"/>
                </a:lnTo>
                <a:lnTo>
                  <a:pt x="754" y="1085"/>
                </a:lnTo>
                <a:lnTo>
                  <a:pt x="755" y="1083"/>
                </a:lnTo>
                <a:lnTo>
                  <a:pt x="755" y="1079"/>
                </a:lnTo>
                <a:lnTo>
                  <a:pt x="758" y="1061"/>
                </a:lnTo>
                <a:lnTo>
                  <a:pt x="760" y="1030"/>
                </a:lnTo>
                <a:lnTo>
                  <a:pt x="760" y="1030"/>
                </a:lnTo>
                <a:lnTo>
                  <a:pt x="765" y="951"/>
                </a:lnTo>
                <a:lnTo>
                  <a:pt x="768" y="881"/>
                </a:lnTo>
                <a:lnTo>
                  <a:pt x="770" y="810"/>
                </a:lnTo>
                <a:lnTo>
                  <a:pt x="770" y="810"/>
                </a:lnTo>
                <a:lnTo>
                  <a:pt x="769" y="807"/>
                </a:lnTo>
                <a:lnTo>
                  <a:pt x="766" y="800"/>
                </a:lnTo>
                <a:lnTo>
                  <a:pt x="760" y="791"/>
                </a:lnTo>
                <a:lnTo>
                  <a:pt x="755" y="785"/>
                </a:lnTo>
                <a:lnTo>
                  <a:pt x="750" y="780"/>
                </a:lnTo>
                <a:lnTo>
                  <a:pt x="750" y="780"/>
                </a:lnTo>
                <a:lnTo>
                  <a:pt x="746" y="775"/>
                </a:lnTo>
                <a:lnTo>
                  <a:pt x="741" y="765"/>
                </a:lnTo>
                <a:lnTo>
                  <a:pt x="727" y="733"/>
                </a:lnTo>
                <a:lnTo>
                  <a:pt x="709" y="690"/>
                </a:lnTo>
                <a:lnTo>
                  <a:pt x="690" y="640"/>
                </a:lnTo>
                <a:lnTo>
                  <a:pt x="655" y="551"/>
                </a:lnTo>
                <a:lnTo>
                  <a:pt x="640" y="510"/>
                </a:lnTo>
                <a:lnTo>
                  <a:pt x="640" y="510"/>
                </a:lnTo>
                <a:lnTo>
                  <a:pt x="641" y="493"/>
                </a:lnTo>
                <a:lnTo>
                  <a:pt x="641" y="479"/>
                </a:lnTo>
                <a:lnTo>
                  <a:pt x="640" y="470"/>
                </a:lnTo>
                <a:lnTo>
                  <a:pt x="640" y="470"/>
                </a:lnTo>
                <a:lnTo>
                  <a:pt x="639" y="468"/>
                </a:lnTo>
                <a:lnTo>
                  <a:pt x="638" y="467"/>
                </a:lnTo>
                <a:lnTo>
                  <a:pt x="634" y="464"/>
                </a:lnTo>
                <a:lnTo>
                  <a:pt x="631" y="463"/>
                </a:lnTo>
                <a:lnTo>
                  <a:pt x="630" y="460"/>
                </a:lnTo>
                <a:lnTo>
                  <a:pt x="630" y="456"/>
                </a:lnTo>
                <a:lnTo>
                  <a:pt x="630" y="450"/>
                </a:lnTo>
                <a:lnTo>
                  <a:pt x="630" y="450"/>
                </a:lnTo>
                <a:lnTo>
                  <a:pt x="633" y="437"/>
                </a:lnTo>
                <a:lnTo>
                  <a:pt x="636" y="423"/>
                </a:lnTo>
                <a:lnTo>
                  <a:pt x="640" y="410"/>
                </a:lnTo>
                <a:lnTo>
                  <a:pt x="640" y="410"/>
                </a:lnTo>
                <a:lnTo>
                  <a:pt x="643" y="403"/>
                </a:lnTo>
                <a:lnTo>
                  <a:pt x="643" y="396"/>
                </a:lnTo>
                <a:lnTo>
                  <a:pt x="641" y="393"/>
                </a:lnTo>
                <a:lnTo>
                  <a:pt x="640" y="390"/>
                </a:lnTo>
                <a:lnTo>
                  <a:pt x="640" y="390"/>
                </a:lnTo>
                <a:lnTo>
                  <a:pt x="638" y="387"/>
                </a:lnTo>
                <a:lnTo>
                  <a:pt x="634" y="385"/>
                </a:lnTo>
                <a:lnTo>
                  <a:pt x="625" y="380"/>
                </a:lnTo>
                <a:lnTo>
                  <a:pt x="620" y="378"/>
                </a:lnTo>
                <a:lnTo>
                  <a:pt x="616" y="377"/>
                </a:lnTo>
                <a:lnTo>
                  <a:pt x="612" y="378"/>
                </a:lnTo>
                <a:lnTo>
                  <a:pt x="611" y="380"/>
                </a:lnTo>
                <a:lnTo>
                  <a:pt x="611" y="380"/>
                </a:lnTo>
                <a:lnTo>
                  <a:pt x="604" y="408"/>
                </a:lnTo>
                <a:lnTo>
                  <a:pt x="601" y="431"/>
                </a:lnTo>
                <a:lnTo>
                  <a:pt x="560" y="450"/>
                </a:lnTo>
                <a:lnTo>
                  <a:pt x="541" y="440"/>
                </a:lnTo>
                <a:lnTo>
                  <a:pt x="541" y="440"/>
                </a:lnTo>
                <a:lnTo>
                  <a:pt x="529" y="419"/>
                </a:lnTo>
                <a:lnTo>
                  <a:pt x="519" y="403"/>
                </a:lnTo>
                <a:lnTo>
                  <a:pt x="515" y="395"/>
                </a:lnTo>
                <a:lnTo>
                  <a:pt x="510" y="390"/>
                </a:lnTo>
                <a:lnTo>
                  <a:pt x="510" y="390"/>
                </a:lnTo>
                <a:lnTo>
                  <a:pt x="504" y="381"/>
                </a:lnTo>
                <a:lnTo>
                  <a:pt x="493" y="364"/>
                </a:lnTo>
                <a:lnTo>
                  <a:pt x="467" y="316"/>
                </a:lnTo>
                <a:lnTo>
                  <a:pt x="431" y="250"/>
                </a:lnTo>
                <a:lnTo>
                  <a:pt x="450" y="230"/>
                </a:lnTo>
                <a:lnTo>
                  <a:pt x="450" y="230"/>
                </a:lnTo>
                <a:lnTo>
                  <a:pt x="453" y="227"/>
                </a:lnTo>
                <a:lnTo>
                  <a:pt x="454" y="222"/>
                </a:lnTo>
                <a:lnTo>
                  <a:pt x="458" y="209"/>
                </a:lnTo>
                <a:lnTo>
                  <a:pt x="460" y="190"/>
                </a:lnTo>
                <a:lnTo>
                  <a:pt x="460" y="190"/>
                </a:lnTo>
                <a:lnTo>
                  <a:pt x="464" y="182"/>
                </a:lnTo>
                <a:lnTo>
                  <a:pt x="468" y="172"/>
                </a:lnTo>
                <a:lnTo>
                  <a:pt x="470" y="160"/>
                </a:lnTo>
                <a:lnTo>
                  <a:pt x="470" y="160"/>
                </a:lnTo>
                <a:lnTo>
                  <a:pt x="470" y="154"/>
                </a:lnTo>
                <a:lnTo>
                  <a:pt x="469" y="146"/>
                </a:lnTo>
                <a:lnTo>
                  <a:pt x="467" y="134"/>
                </a:lnTo>
                <a:lnTo>
                  <a:pt x="463" y="123"/>
                </a:lnTo>
                <a:lnTo>
                  <a:pt x="460" y="119"/>
                </a:lnTo>
                <a:lnTo>
                  <a:pt x="460" y="119"/>
                </a:lnTo>
                <a:lnTo>
                  <a:pt x="472" y="118"/>
                </a:lnTo>
                <a:lnTo>
                  <a:pt x="495" y="113"/>
                </a:lnTo>
                <a:lnTo>
                  <a:pt x="506" y="109"/>
                </a:lnTo>
                <a:lnTo>
                  <a:pt x="515" y="107"/>
                </a:lnTo>
                <a:lnTo>
                  <a:pt x="520" y="103"/>
                </a:lnTo>
                <a:lnTo>
                  <a:pt x="521" y="102"/>
                </a:lnTo>
                <a:lnTo>
                  <a:pt x="520" y="100"/>
                </a:lnTo>
                <a:lnTo>
                  <a:pt x="520" y="100"/>
                </a:lnTo>
                <a:lnTo>
                  <a:pt x="510" y="94"/>
                </a:lnTo>
                <a:lnTo>
                  <a:pt x="496" y="88"/>
                </a:lnTo>
                <a:lnTo>
                  <a:pt x="481" y="80"/>
                </a:lnTo>
                <a:lnTo>
                  <a:pt x="481" y="80"/>
                </a:lnTo>
                <a:lnTo>
                  <a:pt x="474" y="68"/>
                </a:lnTo>
                <a:lnTo>
                  <a:pt x="467" y="56"/>
                </a:lnTo>
                <a:lnTo>
                  <a:pt x="456" y="40"/>
                </a:lnTo>
                <a:lnTo>
                  <a:pt x="445" y="26"/>
                </a:lnTo>
                <a:lnTo>
                  <a:pt x="431" y="14"/>
                </a:lnTo>
                <a:lnTo>
                  <a:pt x="423" y="8"/>
                </a:lnTo>
                <a:lnTo>
                  <a:pt x="416" y="5"/>
                </a:lnTo>
                <a:lnTo>
                  <a:pt x="408" y="1"/>
                </a:lnTo>
                <a:lnTo>
                  <a:pt x="400" y="0"/>
                </a:lnTo>
                <a:lnTo>
                  <a:pt x="400" y="0"/>
                </a:lnTo>
                <a:lnTo>
                  <a:pt x="385" y="0"/>
                </a:lnTo>
                <a:lnTo>
                  <a:pt x="371" y="0"/>
                </a:lnTo>
                <a:lnTo>
                  <a:pt x="358" y="1"/>
                </a:lnTo>
                <a:lnTo>
                  <a:pt x="347" y="3"/>
                </a:lnTo>
                <a:lnTo>
                  <a:pt x="336" y="6"/>
                </a:lnTo>
                <a:lnTo>
                  <a:pt x="326" y="10"/>
                </a:lnTo>
                <a:lnTo>
                  <a:pt x="319" y="15"/>
                </a:lnTo>
                <a:lnTo>
                  <a:pt x="311" y="20"/>
                </a:lnTo>
                <a:lnTo>
                  <a:pt x="311" y="20"/>
                </a:lnTo>
                <a:lnTo>
                  <a:pt x="303" y="26"/>
                </a:lnTo>
                <a:lnTo>
                  <a:pt x="297" y="33"/>
                </a:lnTo>
                <a:lnTo>
                  <a:pt x="288" y="45"/>
                </a:lnTo>
                <a:lnTo>
                  <a:pt x="282" y="56"/>
                </a:lnTo>
                <a:lnTo>
                  <a:pt x="280" y="60"/>
                </a:lnTo>
                <a:lnTo>
                  <a:pt x="280" y="100"/>
                </a:lnTo>
                <a:lnTo>
                  <a:pt x="291" y="119"/>
                </a:lnTo>
                <a:lnTo>
                  <a:pt x="280" y="140"/>
                </a:lnTo>
                <a:close/>
                <a:moveTo>
                  <a:pt x="160" y="340"/>
                </a:moveTo>
                <a:lnTo>
                  <a:pt x="171" y="450"/>
                </a:lnTo>
                <a:lnTo>
                  <a:pt x="171" y="450"/>
                </a:lnTo>
                <a:lnTo>
                  <a:pt x="158" y="452"/>
                </a:lnTo>
                <a:lnTo>
                  <a:pt x="148" y="452"/>
                </a:lnTo>
                <a:lnTo>
                  <a:pt x="142" y="451"/>
                </a:lnTo>
                <a:lnTo>
                  <a:pt x="140" y="450"/>
                </a:lnTo>
                <a:lnTo>
                  <a:pt x="140" y="450"/>
                </a:lnTo>
                <a:lnTo>
                  <a:pt x="132" y="445"/>
                </a:lnTo>
                <a:lnTo>
                  <a:pt x="118" y="438"/>
                </a:lnTo>
                <a:lnTo>
                  <a:pt x="100" y="431"/>
                </a:lnTo>
                <a:lnTo>
                  <a:pt x="160" y="340"/>
                </a:lnTo>
                <a:close/>
                <a:moveTo>
                  <a:pt x="541" y="491"/>
                </a:moveTo>
                <a:lnTo>
                  <a:pt x="541" y="491"/>
                </a:lnTo>
                <a:lnTo>
                  <a:pt x="553" y="500"/>
                </a:lnTo>
                <a:lnTo>
                  <a:pt x="564" y="507"/>
                </a:lnTo>
                <a:lnTo>
                  <a:pt x="567" y="510"/>
                </a:lnTo>
                <a:lnTo>
                  <a:pt x="570" y="510"/>
                </a:lnTo>
                <a:lnTo>
                  <a:pt x="570" y="510"/>
                </a:lnTo>
                <a:lnTo>
                  <a:pt x="578" y="509"/>
                </a:lnTo>
                <a:lnTo>
                  <a:pt x="587" y="506"/>
                </a:lnTo>
                <a:lnTo>
                  <a:pt x="592" y="506"/>
                </a:lnTo>
                <a:lnTo>
                  <a:pt x="597" y="509"/>
                </a:lnTo>
                <a:lnTo>
                  <a:pt x="599" y="512"/>
                </a:lnTo>
                <a:lnTo>
                  <a:pt x="601" y="520"/>
                </a:lnTo>
                <a:lnTo>
                  <a:pt x="601" y="520"/>
                </a:lnTo>
                <a:lnTo>
                  <a:pt x="599" y="538"/>
                </a:lnTo>
                <a:lnTo>
                  <a:pt x="597" y="556"/>
                </a:lnTo>
                <a:lnTo>
                  <a:pt x="593" y="574"/>
                </a:lnTo>
                <a:lnTo>
                  <a:pt x="590" y="590"/>
                </a:lnTo>
                <a:lnTo>
                  <a:pt x="590" y="590"/>
                </a:lnTo>
                <a:lnTo>
                  <a:pt x="587" y="634"/>
                </a:lnTo>
                <a:lnTo>
                  <a:pt x="584" y="653"/>
                </a:lnTo>
                <a:lnTo>
                  <a:pt x="581" y="658"/>
                </a:lnTo>
                <a:lnTo>
                  <a:pt x="580" y="660"/>
                </a:lnTo>
                <a:lnTo>
                  <a:pt x="580" y="660"/>
                </a:lnTo>
                <a:lnTo>
                  <a:pt x="579" y="662"/>
                </a:lnTo>
                <a:lnTo>
                  <a:pt x="576" y="667"/>
                </a:lnTo>
                <a:lnTo>
                  <a:pt x="574" y="681"/>
                </a:lnTo>
                <a:lnTo>
                  <a:pt x="570" y="700"/>
                </a:lnTo>
                <a:lnTo>
                  <a:pt x="541" y="700"/>
                </a:lnTo>
                <a:lnTo>
                  <a:pt x="541" y="700"/>
                </a:lnTo>
                <a:lnTo>
                  <a:pt x="542" y="692"/>
                </a:lnTo>
                <a:lnTo>
                  <a:pt x="546" y="674"/>
                </a:lnTo>
                <a:lnTo>
                  <a:pt x="547" y="664"/>
                </a:lnTo>
                <a:lnTo>
                  <a:pt x="547" y="655"/>
                </a:lnTo>
                <a:lnTo>
                  <a:pt x="544" y="646"/>
                </a:lnTo>
                <a:lnTo>
                  <a:pt x="543" y="643"/>
                </a:lnTo>
                <a:lnTo>
                  <a:pt x="541" y="640"/>
                </a:lnTo>
                <a:lnTo>
                  <a:pt x="541" y="640"/>
                </a:lnTo>
                <a:lnTo>
                  <a:pt x="530" y="634"/>
                </a:lnTo>
                <a:lnTo>
                  <a:pt x="525" y="630"/>
                </a:lnTo>
                <a:lnTo>
                  <a:pt x="521" y="626"/>
                </a:lnTo>
                <a:lnTo>
                  <a:pt x="520" y="620"/>
                </a:lnTo>
                <a:lnTo>
                  <a:pt x="520" y="620"/>
                </a:lnTo>
                <a:lnTo>
                  <a:pt x="521" y="607"/>
                </a:lnTo>
                <a:lnTo>
                  <a:pt x="525" y="586"/>
                </a:lnTo>
                <a:lnTo>
                  <a:pt x="530" y="560"/>
                </a:lnTo>
                <a:lnTo>
                  <a:pt x="530" y="560"/>
                </a:lnTo>
                <a:lnTo>
                  <a:pt x="528" y="541"/>
                </a:lnTo>
                <a:lnTo>
                  <a:pt x="528" y="526"/>
                </a:lnTo>
                <a:lnTo>
                  <a:pt x="529" y="521"/>
                </a:lnTo>
                <a:lnTo>
                  <a:pt x="530" y="520"/>
                </a:lnTo>
                <a:lnTo>
                  <a:pt x="530" y="520"/>
                </a:lnTo>
                <a:lnTo>
                  <a:pt x="532" y="519"/>
                </a:lnTo>
                <a:lnTo>
                  <a:pt x="534" y="515"/>
                </a:lnTo>
                <a:lnTo>
                  <a:pt x="537" y="505"/>
                </a:lnTo>
                <a:lnTo>
                  <a:pt x="541" y="491"/>
                </a:lnTo>
                <a:lnTo>
                  <a:pt x="541" y="4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AD2E470D-2333-4A2C-933F-2258AA6DF394}"/>
              </a:ext>
            </a:extLst>
          </p:cNvPr>
          <p:cNvSpPr>
            <a:spLocks noEditPoints="1"/>
          </p:cNvSpPr>
          <p:nvPr/>
        </p:nvSpPr>
        <p:spPr bwMode="auto">
          <a:xfrm>
            <a:off x="8166347" y="2798930"/>
            <a:ext cx="915448" cy="1546561"/>
          </a:xfrm>
          <a:custGeom>
            <a:avLst/>
            <a:gdLst>
              <a:gd name="T0" fmla="*/ 544 w 821"/>
              <a:gd name="T1" fmla="*/ 4 h 1387"/>
              <a:gd name="T2" fmla="*/ 492 w 821"/>
              <a:gd name="T3" fmla="*/ 60 h 1387"/>
              <a:gd name="T4" fmla="*/ 492 w 821"/>
              <a:gd name="T5" fmla="*/ 129 h 1387"/>
              <a:gd name="T6" fmla="*/ 513 w 821"/>
              <a:gd name="T7" fmla="*/ 177 h 1387"/>
              <a:gd name="T8" fmla="*/ 467 w 821"/>
              <a:gd name="T9" fmla="*/ 226 h 1387"/>
              <a:gd name="T10" fmla="*/ 426 w 821"/>
              <a:gd name="T11" fmla="*/ 260 h 1387"/>
              <a:gd name="T12" fmla="*/ 391 w 821"/>
              <a:gd name="T13" fmla="*/ 254 h 1387"/>
              <a:gd name="T14" fmla="*/ 361 w 821"/>
              <a:gd name="T15" fmla="*/ 315 h 1387"/>
              <a:gd name="T16" fmla="*/ 294 w 821"/>
              <a:gd name="T17" fmla="*/ 377 h 1387"/>
              <a:gd name="T18" fmla="*/ 269 w 821"/>
              <a:gd name="T19" fmla="*/ 550 h 1387"/>
              <a:gd name="T20" fmla="*/ 294 w 821"/>
              <a:gd name="T21" fmla="*/ 679 h 1387"/>
              <a:gd name="T22" fmla="*/ 419 w 821"/>
              <a:gd name="T23" fmla="*/ 724 h 1387"/>
              <a:gd name="T24" fmla="*/ 453 w 821"/>
              <a:gd name="T25" fmla="*/ 838 h 1387"/>
              <a:gd name="T26" fmla="*/ 450 w 821"/>
              <a:gd name="T27" fmla="*/ 932 h 1387"/>
              <a:gd name="T28" fmla="*/ 402 w 821"/>
              <a:gd name="T29" fmla="*/ 1176 h 1387"/>
              <a:gd name="T30" fmla="*/ 306 w 821"/>
              <a:gd name="T31" fmla="*/ 1047 h 1387"/>
              <a:gd name="T32" fmla="*/ 243 w 821"/>
              <a:gd name="T33" fmla="*/ 1033 h 1387"/>
              <a:gd name="T34" fmla="*/ 169 w 821"/>
              <a:gd name="T35" fmla="*/ 1082 h 1387"/>
              <a:gd name="T36" fmla="*/ 68 w 821"/>
              <a:gd name="T37" fmla="*/ 1190 h 1387"/>
              <a:gd name="T38" fmla="*/ 2 w 821"/>
              <a:gd name="T39" fmla="*/ 1293 h 1387"/>
              <a:gd name="T40" fmla="*/ 43 w 821"/>
              <a:gd name="T41" fmla="*/ 1360 h 1387"/>
              <a:gd name="T42" fmla="*/ 294 w 821"/>
              <a:gd name="T43" fmla="*/ 1385 h 1387"/>
              <a:gd name="T44" fmla="*/ 481 w 821"/>
              <a:gd name="T45" fmla="*/ 1346 h 1387"/>
              <a:gd name="T46" fmla="*/ 599 w 821"/>
              <a:gd name="T47" fmla="*/ 1336 h 1387"/>
              <a:gd name="T48" fmla="*/ 606 w 821"/>
              <a:gd name="T49" fmla="*/ 1314 h 1387"/>
              <a:gd name="T50" fmla="*/ 575 w 821"/>
              <a:gd name="T51" fmla="*/ 1268 h 1387"/>
              <a:gd name="T52" fmla="*/ 659 w 821"/>
              <a:gd name="T53" fmla="*/ 1260 h 1387"/>
              <a:gd name="T54" fmla="*/ 603 w 821"/>
              <a:gd name="T55" fmla="*/ 1230 h 1387"/>
              <a:gd name="T56" fmla="*/ 624 w 821"/>
              <a:gd name="T57" fmla="*/ 1163 h 1387"/>
              <a:gd name="T58" fmla="*/ 650 w 821"/>
              <a:gd name="T59" fmla="*/ 761 h 1387"/>
              <a:gd name="T60" fmla="*/ 676 w 821"/>
              <a:gd name="T61" fmla="*/ 1019 h 1387"/>
              <a:gd name="T62" fmla="*/ 690 w 821"/>
              <a:gd name="T63" fmla="*/ 1031 h 1387"/>
              <a:gd name="T64" fmla="*/ 686 w 821"/>
              <a:gd name="T65" fmla="*/ 864 h 1387"/>
              <a:gd name="T66" fmla="*/ 689 w 821"/>
              <a:gd name="T67" fmla="*/ 647 h 1387"/>
              <a:gd name="T68" fmla="*/ 669 w 821"/>
              <a:gd name="T69" fmla="*/ 594 h 1387"/>
              <a:gd name="T70" fmla="*/ 685 w 821"/>
              <a:gd name="T71" fmla="*/ 539 h 1387"/>
              <a:gd name="T72" fmla="*/ 744 w 821"/>
              <a:gd name="T73" fmla="*/ 542 h 1387"/>
              <a:gd name="T74" fmla="*/ 775 w 821"/>
              <a:gd name="T75" fmla="*/ 525 h 1387"/>
              <a:gd name="T76" fmla="*/ 800 w 821"/>
              <a:gd name="T77" fmla="*/ 450 h 1387"/>
              <a:gd name="T78" fmla="*/ 809 w 821"/>
              <a:gd name="T79" fmla="*/ 431 h 1387"/>
              <a:gd name="T80" fmla="*/ 787 w 821"/>
              <a:gd name="T81" fmla="*/ 404 h 1387"/>
              <a:gd name="T82" fmla="*/ 774 w 821"/>
              <a:gd name="T83" fmla="*/ 365 h 1387"/>
              <a:gd name="T84" fmla="*/ 728 w 821"/>
              <a:gd name="T85" fmla="*/ 397 h 1387"/>
              <a:gd name="T86" fmla="*/ 715 w 821"/>
              <a:gd name="T87" fmla="*/ 418 h 1387"/>
              <a:gd name="T88" fmla="*/ 685 w 821"/>
              <a:gd name="T89" fmla="*/ 388 h 1387"/>
              <a:gd name="T90" fmla="*/ 653 w 821"/>
              <a:gd name="T91" fmla="*/ 324 h 1387"/>
              <a:gd name="T92" fmla="*/ 636 w 821"/>
              <a:gd name="T93" fmla="*/ 246 h 1387"/>
              <a:gd name="T94" fmla="*/ 616 w 821"/>
              <a:gd name="T95" fmla="*/ 208 h 1387"/>
              <a:gd name="T96" fmla="*/ 653 w 821"/>
              <a:gd name="T97" fmla="*/ 190 h 1387"/>
              <a:gd name="T98" fmla="*/ 661 w 821"/>
              <a:gd name="T99" fmla="*/ 155 h 1387"/>
              <a:gd name="T100" fmla="*/ 677 w 821"/>
              <a:gd name="T101" fmla="*/ 112 h 1387"/>
              <a:gd name="T102" fmla="*/ 662 w 821"/>
              <a:gd name="T103" fmla="*/ 89 h 1387"/>
              <a:gd name="T104" fmla="*/ 643 w 821"/>
              <a:gd name="T105" fmla="*/ 24 h 1387"/>
              <a:gd name="T106" fmla="*/ 371 w 821"/>
              <a:gd name="T107" fmla="*/ 1154 h 1387"/>
              <a:gd name="T108" fmla="*/ 363 w 821"/>
              <a:gd name="T109" fmla="*/ 1140 h 1387"/>
              <a:gd name="T110" fmla="*/ 238 w 821"/>
              <a:gd name="T111" fmla="*/ 1114 h 1387"/>
              <a:gd name="T112" fmla="*/ 261 w 821"/>
              <a:gd name="T113" fmla="*/ 1070 h 1387"/>
              <a:gd name="T114" fmla="*/ 330 w 821"/>
              <a:gd name="T115" fmla="*/ 1134 h 1387"/>
              <a:gd name="T116" fmla="*/ 211 w 821"/>
              <a:gd name="T117" fmla="*/ 1073 h 1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1" h="1387">
                <a:moveTo>
                  <a:pt x="590" y="4"/>
                </a:moveTo>
                <a:lnTo>
                  <a:pt x="590" y="4"/>
                </a:lnTo>
                <a:lnTo>
                  <a:pt x="587" y="5"/>
                </a:lnTo>
                <a:lnTo>
                  <a:pt x="583" y="4"/>
                </a:lnTo>
                <a:lnTo>
                  <a:pt x="575" y="1"/>
                </a:lnTo>
                <a:lnTo>
                  <a:pt x="569" y="0"/>
                </a:lnTo>
                <a:lnTo>
                  <a:pt x="562" y="0"/>
                </a:lnTo>
                <a:lnTo>
                  <a:pt x="555" y="1"/>
                </a:lnTo>
                <a:lnTo>
                  <a:pt x="544" y="4"/>
                </a:lnTo>
                <a:lnTo>
                  <a:pt x="544" y="4"/>
                </a:lnTo>
                <a:lnTo>
                  <a:pt x="534" y="9"/>
                </a:lnTo>
                <a:lnTo>
                  <a:pt x="527" y="14"/>
                </a:lnTo>
                <a:lnTo>
                  <a:pt x="520" y="19"/>
                </a:lnTo>
                <a:lnTo>
                  <a:pt x="515" y="24"/>
                </a:lnTo>
                <a:lnTo>
                  <a:pt x="506" y="37"/>
                </a:lnTo>
                <a:lnTo>
                  <a:pt x="498" y="50"/>
                </a:lnTo>
                <a:lnTo>
                  <a:pt x="498" y="50"/>
                </a:lnTo>
                <a:lnTo>
                  <a:pt x="492" y="60"/>
                </a:lnTo>
                <a:lnTo>
                  <a:pt x="488" y="66"/>
                </a:lnTo>
                <a:lnTo>
                  <a:pt x="487" y="73"/>
                </a:lnTo>
                <a:lnTo>
                  <a:pt x="486" y="83"/>
                </a:lnTo>
                <a:lnTo>
                  <a:pt x="486" y="83"/>
                </a:lnTo>
                <a:lnTo>
                  <a:pt x="484" y="95"/>
                </a:lnTo>
                <a:lnTo>
                  <a:pt x="487" y="107"/>
                </a:lnTo>
                <a:lnTo>
                  <a:pt x="490" y="117"/>
                </a:lnTo>
                <a:lnTo>
                  <a:pt x="492" y="129"/>
                </a:lnTo>
                <a:lnTo>
                  <a:pt x="492" y="129"/>
                </a:lnTo>
                <a:lnTo>
                  <a:pt x="495" y="140"/>
                </a:lnTo>
                <a:lnTo>
                  <a:pt x="497" y="153"/>
                </a:lnTo>
                <a:lnTo>
                  <a:pt x="501" y="162"/>
                </a:lnTo>
                <a:lnTo>
                  <a:pt x="505" y="168"/>
                </a:lnTo>
                <a:lnTo>
                  <a:pt x="505" y="168"/>
                </a:lnTo>
                <a:lnTo>
                  <a:pt x="509" y="171"/>
                </a:lnTo>
                <a:lnTo>
                  <a:pt x="511" y="173"/>
                </a:lnTo>
                <a:lnTo>
                  <a:pt x="513" y="175"/>
                </a:lnTo>
                <a:lnTo>
                  <a:pt x="513" y="177"/>
                </a:lnTo>
                <a:lnTo>
                  <a:pt x="511" y="187"/>
                </a:lnTo>
                <a:lnTo>
                  <a:pt x="505" y="214"/>
                </a:lnTo>
                <a:lnTo>
                  <a:pt x="505" y="214"/>
                </a:lnTo>
                <a:lnTo>
                  <a:pt x="504" y="213"/>
                </a:lnTo>
                <a:lnTo>
                  <a:pt x="498" y="213"/>
                </a:lnTo>
                <a:lnTo>
                  <a:pt x="491" y="214"/>
                </a:lnTo>
                <a:lnTo>
                  <a:pt x="478" y="221"/>
                </a:lnTo>
                <a:lnTo>
                  <a:pt x="478" y="221"/>
                </a:lnTo>
                <a:lnTo>
                  <a:pt x="467" y="226"/>
                </a:lnTo>
                <a:lnTo>
                  <a:pt x="460" y="229"/>
                </a:lnTo>
                <a:lnTo>
                  <a:pt x="455" y="233"/>
                </a:lnTo>
                <a:lnTo>
                  <a:pt x="453" y="240"/>
                </a:lnTo>
                <a:lnTo>
                  <a:pt x="453" y="240"/>
                </a:lnTo>
                <a:lnTo>
                  <a:pt x="450" y="245"/>
                </a:lnTo>
                <a:lnTo>
                  <a:pt x="446" y="249"/>
                </a:lnTo>
                <a:lnTo>
                  <a:pt x="437" y="255"/>
                </a:lnTo>
                <a:lnTo>
                  <a:pt x="430" y="259"/>
                </a:lnTo>
                <a:lnTo>
                  <a:pt x="426" y="260"/>
                </a:lnTo>
                <a:lnTo>
                  <a:pt x="426" y="260"/>
                </a:lnTo>
                <a:lnTo>
                  <a:pt x="418" y="250"/>
                </a:lnTo>
                <a:lnTo>
                  <a:pt x="412" y="243"/>
                </a:lnTo>
                <a:lnTo>
                  <a:pt x="409" y="241"/>
                </a:lnTo>
                <a:lnTo>
                  <a:pt x="407" y="240"/>
                </a:lnTo>
                <a:lnTo>
                  <a:pt x="407" y="240"/>
                </a:lnTo>
                <a:lnTo>
                  <a:pt x="402" y="241"/>
                </a:lnTo>
                <a:lnTo>
                  <a:pt x="396" y="246"/>
                </a:lnTo>
                <a:lnTo>
                  <a:pt x="391" y="254"/>
                </a:lnTo>
                <a:lnTo>
                  <a:pt x="386" y="266"/>
                </a:lnTo>
                <a:lnTo>
                  <a:pt x="386" y="266"/>
                </a:lnTo>
                <a:lnTo>
                  <a:pt x="382" y="282"/>
                </a:lnTo>
                <a:lnTo>
                  <a:pt x="380" y="296"/>
                </a:lnTo>
                <a:lnTo>
                  <a:pt x="377" y="307"/>
                </a:lnTo>
                <a:lnTo>
                  <a:pt x="376" y="310"/>
                </a:lnTo>
                <a:lnTo>
                  <a:pt x="373" y="312"/>
                </a:lnTo>
                <a:lnTo>
                  <a:pt x="373" y="312"/>
                </a:lnTo>
                <a:lnTo>
                  <a:pt x="361" y="315"/>
                </a:lnTo>
                <a:lnTo>
                  <a:pt x="350" y="319"/>
                </a:lnTo>
                <a:lnTo>
                  <a:pt x="339" y="324"/>
                </a:lnTo>
                <a:lnTo>
                  <a:pt x="326" y="332"/>
                </a:lnTo>
                <a:lnTo>
                  <a:pt x="321" y="337"/>
                </a:lnTo>
                <a:lnTo>
                  <a:pt x="315" y="343"/>
                </a:lnTo>
                <a:lnTo>
                  <a:pt x="308" y="349"/>
                </a:lnTo>
                <a:lnTo>
                  <a:pt x="303" y="358"/>
                </a:lnTo>
                <a:lnTo>
                  <a:pt x="299" y="367"/>
                </a:lnTo>
                <a:lnTo>
                  <a:pt x="294" y="377"/>
                </a:lnTo>
                <a:lnTo>
                  <a:pt x="294" y="377"/>
                </a:lnTo>
                <a:lnTo>
                  <a:pt x="283" y="411"/>
                </a:lnTo>
                <a:lnTo>
                  <a:pt x="274" y="432"/>
                </a:lnTo>
                <a:lnTo>
                  <a:pt x="271" y="443"/>
                </a:lnTo>
                <a:lnTo>
                  <a:pt x="270" y="455"/>
                </a:lnTo>
                <a:lnTo>
                  <a:pt x="269" y="473"/>
                </a:lnTo>
                <a:lnTo>
                  <a:pt x="269" y="495"/>
                </a:lnTo>
                <a:lnTo>
                  <a:pt x="269" y="495"/>
                </a:lnTo>
                <a:lnTo>
                  <a:pt x="269" y="550"/>
                </a:lnTo>
                <a:lnTo>
                  <a:pt x="269" y="576"/>
                </a:lnTo>
                <a:lnTo>
                  <a:pt x="270" y="603"/>
                </a:lnTo>
                <a:lnTo>
                  <a:pt x="273" y="626"/>
                </a:lnTo>
                <a:lnTo>
                  <a:pt x="278" y="648"/>
                </a:lnTo>
                <a:lnTo>
                  <a:pt x="282" y="657"/>
                </a:lnTo>
                <a:lnTo>
                  <a:pt x="285" y="666"/>
                </a:lnTo>
                <a:lnTo>
                  <a:pt x="289" y="673"/>
                </a:lnTo>
                <a:lnTo>
                  <a:pt x="294" y="679"/>
                </a:lnTo>
                <a:lnTo>
                  <a:pt x="294" y="679"/>
                </a:lnTo>
                <a:lnTo>
                  <a:pt x="307" y="689"/>
                </a:lnTo>
                <a:lnTo>
                  <a:pt x="321" y="696"/>
                </a:lnTo>
                <a:lnTo>
                  <a:pt x="335" y="703"/>
                </a:lnTo>
                <a:lnTo>
                  <a:pt x="349" y="708"/>
                </a:lnTo>
                <a:lnTo>
                  <a:pt x="373" y="716"/>
                </a:lnTo>
                <a:lnTo>
                  <a:pt x="386" y="718"/>
                </a:lnTo>
                <a:lnTo>
                  <a:pt x="386" y="718"/>
                </a:lnTo>
                <a:lnTo>
                  <a:pt x="419" y="724"/>
                </a:lnTo>
                <a:lnTo>
                  <a:pt x="419" y="724"/>
                </a:lnTo>
                <a:lnTo>
                  <a:pt x="428" y="774"/>
                </a:lnTo>
                <a:lnTo>
                  <a:pt x="435" y="812"/>
                </a:lnTo>
                <a:lnTo>
                  <a:pt x="440" y="835"/>
                </a:lnTo>
                <a:lnTo>
                  <a:pt x="440" y="835"/>
                </a:lnTo>
                <a:lnTo>
                  <a:pt x="440" y="838"/>
                </a:lnTo>
                <a:lnTo>
                  <a:pt x="441" y="839"/>
                </a:lnTo>
                <a:lnTo>
                  <a:pt x="445" y="841"/>
                </a:lnTo>
                <a:lnTo>
                  <a:pt x="449" y="839"/>
                </a:lnTo>
                <a:lnTo>
                  <a:pt x="453" y="838"/>
                </a:lnTo>
                <a:lnTo>
                  <a:pt x="454" y="839"/>
                </a:lnTo>
                <a:lnTo>
                  <a:pt x="455" y="841"/>
                </a:lnTo>
                <a:lnTo>
                  <a:pt x="458" y="842"/>
                </a:lnTo>
                <a:lnTo>
                  <a:pt x="458" y="846"/>
                </a:lnTo>
                <a:lnTo>
                  <a:pt x="459" y="857"/>
                </a:lnTo>
                <a:lnTo>
                  <a:pt x="459" y="875"/>
                </a:lnTo>
                <a:lnTo>
                  <a:pt x="459" y="875"/>
                </a:lnTo>
                <a:lnTo>
                  <a:pt x="456" y="902"/>
                </a:lnTo>
                <a:lnTo>
                  <a:pt x="450" y="932"/>
                </a:lnTo>
                <a:lnTo>
                  <a:pt x="435" y="999"/>
                </a:lnTo>
                <a:lnTo>
                  <a:pt x="421" y="1061"/>
                </a:lnTo>
                <a:lnTo>
                  <a:pt x="416" y="1087"/>
                </a:lnTo>
                <a:lnTo>
                  <a:pt x="413" y="1105"/>
                </a:lnTo>
                <a:lnTo>
                  <a:pt x="413" y="1105"/>
                </a:lnTo>
                <a:lnTo>
                  <a:pt x="410" y="1148"/>
                </a:lnTo>
                <a:lnTo>
                  <a:pt x="407" y="1180"/>
                </a:lnTo>
                <a:lnTo>
                  <a:pt x="402" y="1176"/>
                </a:lnTo>
                <a:lnTo>
                  <a:pt x="402" y="1176"/>
                </a:lnTo>
                <a:lnTo>
                  <a:pt x="393" y="1153"/>
                </a:lnTo>
                <a:lnTo>
                  <a:pt x="381" y="1129"/>
                </a:lnTo>
                <a:lnTo>
                  <a:pt x="367" y="1106"/>
                </a:lnTo>
                <a:lnTo>
                  <a:pt x="352" y="1086"/>
                </a:lnTo>
                <a:lnTo>
                  <a:pt x="343" y="1075"/>
                </a:lnTo>
                <a:lnTo>
                  <a:pt x="334" y="1066"/>
                </a:lnTo>
                <a:lnTo>
                  <a:pt x="325" y="1059"/>
                </a:lnTo>
                <a:lnTo>
                  <a:pt x="316" y="1052"/>
                </a:lnTo>
                <a:lnTo>
                  <a:pt x="306" y="1047"/>
                </a:lnTo>
                <a:lnTo>
                  <a:pt x="296" y="1042"/>
                </a:lnTo>
                <a:lnTo>
                  <a:pt x="287" y="1040"/>
                </a:lnTo>
                <a:lnTo>
                  <a:pt x="276" y="1040"/>
                </a:lnTo>
                <a:lnTo>
                  <a:pt x="276" y="1040"/>
                </a:lnTo>
                <a:lnTo>
                  <a:pt x="271" y="1040"/>
                </a:lnTo>
                <a:lnTo>
                  <a:pt x="271" y="1040"/>
                </a:lnTo>
                <a:lnTo>
                  <a:pt x="257" y="1034"/>
                </a:lnTo>
                <a:lnTo>
                  <a:pt x="251" y="1033"/>
                </a:lnTo>
                <a:lnTo>
                  <a:pt x="243" y="1033"/>
                </a:lnTo>
                <a:lnTo>
                  <a:pt x="243" y="1033"/>
                </a:lnTo>
                <a:lnTo>
                  <a:pt x="234" y="1033"/>
                </a:lnTo>
                <a:lnTo>
                  <a:pt x="227" y="1034"/>
                </a:lnTo>
                <a:lnTo>
                  <a:pt x="218" y="1038"/>
                </a:lnTo>
                <a:lnTo>
                  <a:pt x="210" y="1042"/>
                </a:lnTo>
                <a:lnTo>
                  <a:pt x="202" y="1047"/>
                </a:lnTo>
                <a:lnTo>
                  <a:pt x="196" y="1052"/>
                </a:lnTo>
                <a:lnTo>
                  <a:pt x="182" y="1066"/>
                </a:lnTo>
                <a:lnTo>
                  <a:pt x="169" y="1082"/>
                </a:lnTo>
                <a:lnTo>
                  <a:pt x="157" y="1100"/>
                </a:lnTo>
                <a:lnTo>
                  <a:pt x="146" y="1119"/>
                </a:lnTo>
                <a:lnTo>
                  <a:pt x="137" y="1139"/>
                </a:lnTo>
                <a:lnTo>
                  <a:pt x="137" y="1139"/>
                </a:lnTo>
                <a:lnTo>
                  <a:pt x="122" y="1148"/>
                </a:lnTo>
                <a:lnTo>
                  <a:pt x="108" y="1157"/>
                </a:lnTo>
                <a:lnTo>
                  <a:pt x="94" y="1167"/>
                </a:lnTo>
                <a:lnTo>
                  <a:pt x="81" y="1179"/>
                </a:lnTo>
                <a:lnTo>
                  <a:pt x="68" y="1190"/>
                </a:lnTo>
                <a:lnTo>
                  <a:pt x="57" y="1202"/>
                </a:lnTo>
                <a:lnTo>
                  <a:pt x="47" y="1213"/>
                </a:lnTo>
                <a:lnTo>
                  <a:pt x="38" y="1226"/>
                </a:lnTo>
                <a:lnTo>
                  <a:pt x="29" y="1237"/>
                </a:lnTo>
                <a:lnTo>
                  <a:pt x="21" y="1250"/>
                </a:lnTo>
                <a:lnTo>
                  <a:pt x="15" y="1262"/>
                </a:lnTo>
                <a:lnTo>
                  <a:pt x="10" y="1273"/>
                </a:lnTo>
                <a:lnTo>
                  <a:pt x="5" y="1283"/>
                </a:lnTo>
                <a:lnTo>
                  <a:pt x="2" y="1293"/>
                </a:lnTo>
                <a:lnTo>
                  <a:pt x="0" y="1302"/>
                </a:lnTo>
                <a:lnTo>
                  <a:pt x="0" y="1311"/>
                </a:lnTo>
                <a:lnTo>
                  <a:pt x="0" y="1311"/>
                </a:lnTo>
                <a:lnTo>
                  <a:pt x="1" y="1322"/>
                </a:lnTo>
                <a:lnTo>
                  <a:pt x="5" y="1330"/>
                </a:lnTo>
                <a:lnTo>
                  <a:pt x="11" y="1339"/>
                </a:lnTo>
                <a:lnTo>
                  <a:pt x="20" y="1347"/>
                </a:lnTo>
                <a:lnTo>
                  <a:pt x="30" y="1353"/>
                </a:lnTo>
                <a:lnTo>
                  <a:pt x="43" y="1360"/>
                </a:lnTo>
                <a:lnTo>
                  <a:pt x="58" y="1365"/>
                </a:lnTo>
                <a:lnTo>
                  <a:pt x="75" y="1370"/>
                </a:lnTo>
                <a:lnTo>
                  <a:pt x="93" y="1374"/>
                </a:lnTo>
                <a:lnTo>
                  <a:pt x="112" y="1378"/>
                </a:lnTo>
                <a:lnTo>
                  <a:pt x="155" y="1383"/>
                </a:lnTo>
                <a:lnTo>
                  <a:pt x="202" y="1385"/>
                </a:lnTo>
                <a:lnTo>
                  <a:pt x="253" y="1387"/>
                </a:lnTo>
                <a:lnTo>
                  <a:pt x="253" y="1387"/>
                </a:lnTo>
                <a:lnTo>
                  <a:pt x="294" y="1385"/>
                </a:lnTo>
                <a:lnTo>
                  <a:pt x="333" y="1384"/>
                </a:lnTo>
                <a:lnTo>
                  <a:pt x="368" y="1380"/>
                </a:lnTo>
                <a:lnTo>
                  <a:pt x="400" y="1376"/>
                </a:lnTo>
                <a:lnTo>
                  <a:pt x="428" y="1370"/>
                </a:lnTo>
                <a:lnTo>
                  <a:pt x="441" y="1366"/>
                </a:lnTo>
                <a:lnTo>
                  <a:pt x="453" y="1361"/>
                </a:lnTo>
                <a:lnTo>
                  <a:pt x="463" y="1356"/>
                </a:lnTo>
                <a:lnTo>
                  <a:pt x="473" y="1351"/>
                </a:lnTo>
                <a:lnTo>
                  <a:pt x="481" y="1346"/>
                </a:lnTo>
                <a:lnTo>
                  <a:pt x="487" y="1339"/>
                </a:lnTo>
                <a:lnTo>
                  <a:pt x="487" y="1339"/>
                </a:lnTo>
                <a:lnTo>
                  <a:pt x="541" y="1339"/>
                </a:lnTo>
                <a:lnTo>
                  <a:pt x="561" y="1339"/>
                </a:lnTo>
                <a:lnTo>
                  <a:pt x="570" y="1341"/>
                </a:lnTo>
                <a:lnTo>
                  <a:pt x="570" y="1341"/>
                </a:lnTo>
                <a:lnTo>
                  <a:pt x="575" y="1341"/>
                </a:lnTo>
                <a:lnTo>
                  <a:pt x="583" y="1339"/>
                </a:lnTo>
                <a:lnTo>
                  <a:pt x="599" y="1336"/>
                </a:lnTo>
                <a:lnTo>
                  <a:pt x="607" y="1333"/>
                </a:lnTo>
                <a:lnTo>
                  <a:pt x="613" y="1329"/>
                </a:lnTo>
                <a:lnTo>
                  <a:pt x="617" y="1325"/>
                </a:lnTo>
                <a:lnTo>
                  <a:pt x="617" y="1323"/>
                </a:lnTo>
                <a:lnTo>
                  <a:pt x="616" y="1320"/>
                </a:lnTo>
                <a:lnTo>
                  <a:pt x="616" y="1320"/>
                </a:lnTo>
                <a:lnTo>
                  <a:pt x="613" y="1318"/>
                </a:lnTo>
                <a:lnTo>
                  <a:pt x="611" y="1315"/>
                </a:lnTo>
                <a:lnTo>
                  <a:pt x="606" y="1314"/>
                </a:lnTo>
                <a:lnTo>
                  <a:pt x="599" y="1313"/>
                </a:lnTo>
                <a:lnTo>
                  <a:pt x="594" y="1310"/>
                </a:lnTo>
                <a:lnTo>
                  <a:pt x="590" y="1308"/>
                </a:lnTo>
                <a:lnTo>
                  <a:pt x="590" y="1308"/>
                </a:lnTo>
                <a:lnTo>
                  <a:pt x="579" y="1299"/>
                </a:lnTo>
                <a:lnTo>
                  <a:pt x="566" y="1285"/>
                </a:lnTo>
                <a:lnTo>
                  <a:pt x="551" y="1268"/>
                </a:lnTo>
                <a:lnTo>
                  <a:pt x="551" y="1268"/>
                </a:lnTo>
                <a:lnTo>
                  <a:pt x="575" y="1268"/>
                </a:lnTo>
                <a:lnTo>
                  <a:pt x="599" y="1268"/>
                </a:lnTo>
                <a:lnTo>
                  <a:pt x="624" y="1268"/>
                </a:lnTo>
                <a:lnTo>
                  <a:pt x="624" y="1268"/>
                </a:lnTo>
                <a:lnTo>
                  <a:pt x="643" y="1269"/>
                </a:lnTo>
                <a:lnTo>
                  <a:pt x="650" y="1269"/>
                </a:lnTo>
                <a:lnTo>
                  <a:pt x="655" y="1268"/>
                </a:lnTo>
                <a:lnTo>
                  <a:pt x="659" y="1265"/>
                </a:lnTo>
                <a:lnTo>
                  <a:pt x="661" y="1263"/>
                </a:lnTo>
                <a:lnTo>
                  <a:pt x="659" y="1260"/>
                </a:lnTo>
                <a:lnTo>
                  <a:pt x="655" y="1255"/>
                </a:lnTo>
                <a:lnTo>
                  <a:pt x="655" y="1255"/>
                </a:lnTo>
                <a:lnTo>
                  <a:pt x="650" y="1250"/>
                </a:lnTo>
                <a:lnTo>
                  <a:pt x="643" y="1246"/>
                </a:lnTo>
                <a:lnTo>
                  <a:pt x="625" y="1239"/>
                </a:lnTo>
                <a:lnTo>
                  <a:pt x="611" y="1234"/>
                </a:lnTo>
                <a:lnTo>
                  <a:pt x="606" y="1231"/>
                </a:lnTo>
                <a:lnTo>
                  <a:pt x="603" y="1230"/>
                </a:lnTo>
                <a:lnTo>
                  <a:pt x="603" y="1230"/>
                </a:lnTo>
                <a:lnTo>
                  <a:pt x="584" y="1184"/>
                </a:lnTo>
                <a:lnTo>
                  <a:pt x="584" y="1184"/>
                </a:lnTo>
                <a:lnTo>
                  <a:pt x="583" y="1180"/>
                </a:lnTo>
                <a:lnTo>
                  <a:pt x="580" y="1174"/>
                </a:lnTo>
                <a:lnTo>
                  <a:pt x="580" y="1170"/>
                </a:lnTo>
                <a:lnTo>
                  <a:pt x="580" y="1167"/>
                </a:lnTo>
                <a:lnTo>
                  <a:pt x="581" y="1165"/>
                </a:lnTo>
                <a:lnTo>
                  <a:pt x="584" y="1163"/>
                </a:lnTo>
                <a:lnTo>
                  <a:pt x="624" y="1163"/>
                </a:lnTo>
                <a:lnTo>
                  <a:pt x="624" y="948"/>
                </a:lnTo>
                <a:lnTo>
                  <a:pt x="636" y="843"/>
                </a:lnTo>
                <a:lnTo>
                  <a:pt x="616" y="829"/>
                </a:lnTo>
                <a:lnTo>
                  <a:pt x="616" y="829"/>
                </a:lnTo>
                <a:lnTo>
                  <a:pt x="634" y="777"/>
                </a:lnTo>
                <a:lnTo>
                  <a:pt x="649" y="731"/>
                </a:lnTo>
                <a:lnTo>
                  <a:pt x="649" y="731"/>
                </a:lnTo>
                <a:lnTo>
                  <a:pt x="649" y="741"/>
                </a:lnTo>
                <a:lnTo>
                  <a:pt x="650" y="761"/>
                </a:lnTo>
                <a:lnTo>
                  <a:pt x="655" y="823"/>
                </a:lnTo>
                <a:lnTo>
                  <a:pt x="661" y="889"/>
                </a:lnTo>
                <a:lnTo>
                  <a:pt x="662" y="935"/>
                </a:lnTo>
                <a:lnTo>
                  <a:pt x="662" y="935"/>
                </a:lnTo>
                <a:lnTo>
                  <a:pt x="663" y="948"/>
                </a:lnTo>
                <a:lnTo>
                  <a:pt x="664" y="960"/>
                </a:lnTo>
                <a:lnTo>
                  <a:pt x="669" y="985"/>
                </a:lnTo>
                <a:lnTo>
                  <a:pt x="673" y="1005"/>
                </a:lnTo>
                <a:lnTo>
                  <a:pt x="676" y="1019"/>
                </a:lnTo>
                <a:lnTo>
                  <a:pt x="676" y="1019"/>
                </a:lnTo>
                <a:lnTo>
                  <a:pt x="676" y="1029"/>
                </a:lnTo>
                <a:lnTo>
                  <a:pt x="677" y="1037"/>
                </a:lnTo>
                <a:lnTo>
                  <a:pt x="680" y="1042"/>
                </a:lnTo>
                <a:lnTo>
                  <a:pt x="682" y="1046"/>
                </a:lnTo>
                <a:lnTo>
                  <a:pt x="682" y="1046"/>
                </a:lnTo>
                <a:lnTo>
                  <a:pt x="684" y="1045"/>
                </a:lnTo>
                <a:lnTo>
                  <a:pt x="686" y="1042"/>
                </a:lnTo>
                <a:lnTo>
                  <a:pt x="690" y="1031"/>
                </a:lnTo>
                <a:lnTo>
                  <a:pt x="695" y="1013"/>
                </a:lnTo>
                <a:lnTo>
                  <a:pt x="695" y="1013"/>
                </a:lnTo>
                <a:lnTo>
                  <a:pt x="695" y="1005"/>
                </a:lnTo>
                <a:lnTo>
                  <a:pt x="694" y="996"/>
                </a:lnTo>
                <a:lnTo>
                  <a:pt x="695" y="987"/>
                </a:lnTo>
                <a:lnTo>
                  <a:pt x="695" y="987"/>
                </a:lnTo>
                <a:lnTo>
                  <a:pt x="695" y="973"/>
                </a:lnTo>
                <a:lnTo>
                  <a:pt x="692" y="945"/>
                </a:lnTo>
                <a:lnTo>
                  <a:pt x="686" y="864"/>
                </a:lnTo>
                <a:lnTo>
                  <a:pt x="678" y="776"/>
                </a:lnTo>
                <a:lnTo>
                  <a:pt x="676" y="741"/>
                </a:lnTo>
                <a:lnTo>
                  <a:pt x="676" y="718"/>
                </a:lnTo>
                <a:lnTo>
                  <a:pt x="676" y="718"/>
                </a:lnTo>
                <a:lnTo>
                  <a:pt x="676" y="703"/>
                </a:lnTo>
                <a:lnTo>
                  <a:pt x="677" y="690"/>
                </a:lnTo>
                <a:lnTo>
                  <a:pt x="682" y="667"/>
                </a:lnTo>
                <a:lnTo>
                  <a:pt x="686" y="652"/>
                </a:lnTo>
                <a:lnTo>
                  <a:pt x="689" y="647"/>
                </a:lnTo>
                <a:lnTo>
                  <a:pt x="689" y="647"/>
                </a:lnTo>
                <a:lnTo>
                  <a:pt x="687" y="642"/>
                </a:lnTo>
                <a:lnTo>
                  <a:pt x="682" y="626"/>
                </a:lnTo>
                <a:lnTo>
                  <a:pt x="682" y="626"/>
                </a:lnTo>
                <a:lnTo>
                  <a:pt x="678" y="616"/>
                </a:lnTo>
                <a:lnTo>
                  <a:pt x="673" y="607"/>
                </a:lnTo>
                <a:lnTo>
                  <a:pt x="671" y="601"/>
                </a:lnTo>
                <a:lnTo>
                  <a:pt x="669" y="594"/>
                </a:lnTo>
                <a:lnTo>
                  <a:pt x="669" y="594"/>
                </a:lnTo>
                <a:lnTo>
                  <a:pt x="668" y="585"/>
                </a:lnTo>
                <a:lnTo>
                  <a:pt x="666" y="574"/>
                </a:lnTo>
                <a:lnTo>
                  <a:pt x="662" y="561"/>
                </a:lnTo>
                <a:lnTo>
                  <a:pt x="662" y="561"/>
                </a:lnTo>
                <a:lnTo>
                  <a:pt x="669" y="552"/>
                </a:lnTo>
                <a:lnTo>
                  <a:pt x="676" y="546"/>
                </a:lnTo>
                <a:lnTo>
                  <a:pt x="682" y="541"/>
                </a:lnTo>
                <a:lnTo>
                  <a:pt x="682" y="541"/>
                </a:lnTo>
                <a:lnTo>
                  <a:pt x="685" y="539"/>
                </a:lnTo>
                <a:lnTo>
                  <a:pt x="687" y="534"/>
                </a:lnTo>
                <a:lnTo>
                  <a:pt x="691" y="520"/>
                </a:lnTo>
                <a:lnTo>
                  <a:pt x="695" y="502"/>
                </a:lnTo>
                <a:lnTo>
                  <a:pt x="695" y="502"/>
                </a:lnTo>
                <a:lnTo>
                  <a:pt x="708" y="496"/>
                </a:lnTo>
                <a:lnTo>
                  <a:pt x="708" y="528"/>
                </a:lnTo>
                <a:lnTo>
                  <a:pt x="722" y="541"/>
                </a:lnTo>
                <a:lnTo>
                  <a:pt x="722" y="541"/>
                </a:lnTo>
                <a:lnTo>
                  <a:pt x="744" y="542"/>
                </a:lnTo>
                <a:lnTo>
                  <a:pt x="759" y="542"/>
                </a:lnTo>
                <a:lnTo>
                  <a:pt x="768" y="541"/>
                </a:lnTo>
                <a:lnTo>
                  <a:pt x="768" y="541"/>
                </a:lnTo>
                <a:lnTo>
                  <a:pt x="769" y="538"/>
                </a:lnTo>
                <a:lnTo>
                  <a:pt x="770" y="534"/>
                </a:lnTo>
                <a:lnTo>
                  <a:pt x="772" y="531"/>
                </a:lnTo>
                <a:lnTo>
                  <a:pt x="774" y="528"/>
                </a:lnTo>
                <a:lnTo>
                  <a:pt x="774" y="528"/>
                </a:lnTo>
                <a:lnTo>
                  <a:pt x="775" y="525"/>
                </a:lnTo>
                <a:lnTo>
                  <a:pt x="775" y="520"/>
                </a:lnTo>
                <a:lnTo>
                  <a:pt x="778" y="501"/>
                </a:lnTo>
                <a:lnTo>
                  <a:pt x="781" y="463"/>
                </a:lnTo>
                <a:lnTo>
                  <a:pt x="781" y="463"/>
                </a:lnTo>
                <a:lnTo>
                  <a:pt x="781" y="463"/>
                </a:lnTo>
                <a:lnTo>
                  <a:pt x="791" y="458"/>
                </a:lnTo>
                <a:lnTo>
                  <a:pt x="797" y="453"/>
                </a:lnTo>
                <a:lnTo>
                  <a:pt x="800" y="450"/>
                </a:lnTo>
                <a:lnTo>
                  <a:pt x="800" y="450"/>
                </a:lnTo>
                <a:lnTo>
                  <a:pt x="805" y="445"/>
                </a:lnTo>
                <a:lnTo>
                  <a:pt x="814" y="439"/>
                </a:lnTo>
                <a:lnTo>
                  <a:pt x="820" y="434"/>
                </a:lnTo>
                <a:lnTo>
                  <a:pt x="821" y="431"/>
                </a:lnTo>
                <a:lnTo>
                  <a:pt x="820" y="430"/>
                </a:lnTo>
                <a:lnTo>
                  <a:pt x="820" y="430"/>
                </a:lnTo>
                <a:lnTo>
                  <a:pt x="815" y="430"/>
                </a:lnTo>
                <a:lnTo>
                  <a:pt x="811" y="430"/>
                </a:lnTo>
                <a:lnTo>
                  <a:pt x="809" y="431"/>
                </a:lnTo>
                <a:lnTo>
                  <a:pt x="807" y="430"/>
                </a:lnTo>
                <a:lnTo>
                  <a:pt x="807" y="430"/>
                </a:lnTo>
                <a:lnTo>
                  <a:pt x="802" y="427"/>
                </a:lnTo>
                <a:lnTo>
                  <a:pt x="796" y="426"/>
                </a:lnTo>
                <a:lnTo>
                  <a:pt x="787" y="423"/>
                </a:lnTo>
                <a:lnTo>
                  <a:pt x="787" y="423"/>
                </a:lnTo>
                <a:lnTo>
                  <a:pt x="787" y="414"/>
                </a:lnTo>
                <a:lnTo>
                  <a:pt x="787" y="408"/>
                </a:lnTo>
                <a:lnTo>
                  <a:pt x="787" y="404"/>
                </a:lnTo>
                <a:lnTo>
                  <a:pt x="787" y="404"/>
                </a:lnTo>
                <a:lnTo>
                  <a:pt x="787" y="399"/>
                </a:lnTo>
                <a:lnTo>
                  <a:pt x="784" y="393"/>
                </a:lnTo>
                <a:lnTo>
                  <a:pt x="781" y="384"/>
                </a:lnTo>
                <a:lnTo>
                  <a:pt x="774" y="377"/>
                </a:lnTo>
                <a:lnTo>
                  <a:pt x="774" y="377"/>
                </a:lnTo>
                <a:lnTo>
                  <a:pt x="775" y="372"/>
                </a:lnTo>
                <a:lnTo>
                  <a:pt x="775" y="367"/>
                </a:lnTo>
                <a:lnTo>
                  <a:pt x="774" y="365"/>
                </a:lnTo>
                <a:lnTo>
                  <a:pt x="774" y="365"/>
                </a:lnTo>
                <a:lnTo>
                  <a:pt x="772" y="362"/>
                </a:lnTo>
                <a:lnTo>
                  <a:pt x="766" y="360"/>
                </a:lnTo>
                <a:lnTo>
                  <a:pt x="761" y="358"/>
                </a:lnTo>
                <a:lnTo>
                  <a:pt x="747" y="365"/>
                </a:lnTo>
                <a:lnTo>
                  <a:pt x="747" y="384"/>
                </a:lnTo>
                <a:lnTo>
                  <a:pt x="747" y="384"/>
                </a:lnTo>
                <a:lnTo>
                  <a:pt x="741" y="389"/>
                </a:lnTo>
                <a:lnTo>
                  <a:pt x="728" y="397"/>
                </a:lnTo>
                <a:lnTo>
                  <a:pt x="728" y="397"/>
                </a:lnTo>
                <a:lnTo>
                  <a:pt x="724" y="399"/>
                </a:lnTo>
                <a:lnTo>
                  <a:pt x="724" y="400"/>
                </a:lnTo>
                <a:lnTo>
                  <a:pt x="724" y="402"/>
                </a:lnTo>
                <a:lnTo>
                  <a:pt x="722" y="404"/>
                </a:lnTo>
                <a:lnTo>
                  <a:pt x="722" y="404"/>
                </a:lnTo>
                <a:lnTo>
                  <a:pt x="719" y="406"/>
                </a:lnTo>
                <a:lnTo>
                  <a:pt x="717" y="409"/>
                </a:lnTo>
                <a:lnTo>
                  <a:pt x="715" y="418"/>
                </a:lnTo>
                <a:lnTo>
                  <a:pt x="715" y="430"/>
                </a:lnTo>
                <a:lnTo>
                  <a:pt x="708" y="450"/>
                </a:lnTo>
                <a:lnTo>
                  <a:pt x="695" y="450"/>
                </a:lnTo>
                <a:lnTo>
                  <a:pt x="695" y="450"/>
                </a:lnTo>
                <a:lnTo>
                  <a:pt x="694" y="427"/>
                </a:lnTo>
                <a:lnTo>
                  <a:pt x="691" y="409"/>
                </a:lnTo>
                <a:lnTo>
                  <a:pt x="689" y="397"/>
                </a:lnTo>
                <a:lnTo>
                  <a:pt x="689" y="397"/>
                </a:lnTo>
                <a:lnTo>
                  <a:pt x="685" y="388"/>
                </a:lnTo>
                <a:lnTo>
                  <a:pt x="678" y="379"/>
                </a:lnTo>
                <a:lnTo>
                  <a:pt x="672" y="369"/>
                </a:lnTo>
                <a:lnTo>
                  <a:pt x="671" y="363"/>
                </a:lnTo>
                <a:lnTo>
                  <a:pt x="669" y="358"/>
                </a:lnTo>
                <a:lnTo>
                  <a:pt x="669" y="358"/>
                </a:lnTo>
                <a:lnTo>
                  <a:pt x="668" y="353"/>
                </a:lnTo>
                <a:lnTo>
                  <a:pt x="666" y="347"/>
                </a:lnTo>
                <a:lnTo>
                  <a:pt x="659" y="335"/>
                </a:lnTo>
                <a:lnTo>
                  <a:pt x="653" y="324"/>
                </a:lnTo>
                <a:lnTo>
                  <a:pt x="649" y="312"/>
                </a:lnTo>
                <a:lnTo>
                  <a:pt x="649" y="312"/>
                </a:lnTo>
                <a:lnTo>
                  <a:pt x="645" y="289"/>
                </a:lnTo>
                <a:lnTo>
                  <a:pt x="643" y="273"/>
                </a:lnTo>
                <a:lnTo>
                  <a:pt x="643" y="273"/>
                </a:lnTo>
                <a:lnTo>
                  <a:pt x="643" y="266"/>
                </a:lnTo>
                <a:lnTo>
                  <a:pt x="641" y="259"/>
                </a:lnTo>
                <a:lnTo>
                  <a:pt x="639" y="252"/>
                </a:lnTo>
                <a:lnTo>
                  <a:pt x="636" y="246"/>
                </a:lnTo>
                <a:lnTo>
                  <a:pt x="636" y="246"/>
                </a:lnTo>
                <a:lnTo>
                  <a:pt x="627" y="240"/>
                </a:lnTo>
                <a:lnTo>
                  <a:pt x="625" y="237"/>
                </a:lnTo>
                <a:lnTo>
                  <a:pt x="624" y="233"/>
                </a:lnTo>
                <a:lnTo>
                  <a:pt x="624" y="233"/>
                </a:lnTo>
                <a:lnTo>
                  <a:pt x="622" y="228"/>
                </a:lnTo>
                <a:lnTo>
                  <a:pt x="620" y="222"/>
                </a:lnTo>
                <a:lnTo>
                  <a:pt x="617" y="214"/>
                </a:lnTo>
                <a:lnTo>
                  <a:pt x="616" y="208"/>
                </a:lnTo>
                <a:lnTo>
                  <a:pt x="616" y="208"/>
                </a:lnTo>
                <a:lnTo>
                  <a:pt x="617" y="204"/>
                </a:lnTo>
                <a:lnTo>
                  <a:pt x="620" y="201"/>
                </a:lnTo>
                <a:lnTo>
                  <a:pt x="626" y="198"/>
                </a:lnTo>
                <a:lnTo>
                  <a:pt x="636" y="194"/>
                </a:lnTo>
                <a:lnTo>
                  <a:pt x="636" y="194"/>
                </a:lnTo>
                <a:lnTo>
                  <a:pt x="643" y="194"/>
                </a:lnTo>
                <a:lnTo>
                  <a:pt x="649" y="191"/>
                </a:lnTo>
                <a:lnTo>
                  <a:pt x="653" y="190"/>
                </a:lnTo>
                <a:lnTo>
                  <a:pt x="655" y="187"/>
                </a:lnTo>
                <a:lnTo>
                  <a:pt x="655" y="187"/>
                </a:lnTo>
                <a:lnTo>
                  <a:pt x="661" y="181"/>
                </a:lnTo>
                <a:lnTo>
                  <a:pt x="663" y="173"/>
                </a:lnTo>
                <a:lnTo>
                  <a:pt x="664" y="166"/>
                </a:lnTo>
                <a:lnTo>
                  <a:pt x="662" y="162"/>
                </a:lnTo>
                <a:lnTo>
                  <a:pt x="662" y="162"/>
                </a:lnTo>
                <a:lnTo>
                  <a:pt x="661" y="158"/>
                </a:lnTo>
                <a:lnTo>
                  <a:pt x="661" y="155"/>
                </a:lnTo>
                <a:lnTo>
                  <a:pt x="662" y="148"/>
                </a:lnTo>
                <a:lnTo>
                  <a:pt x="662" y="148"/>
                </a:lnTo>
                <a:lnTo>
                  <a:pt x="664" y="143"/>
                </a:lnTo>
                <a:lnTo>
                  <a:pt x="668" y="138"/>
                </a:lnTo>
                <a:lnTo>
                  <a:pt x="672" y="134"/>
                </a:lnTo>
                <a:lnTo>
                  <a:pt x="676" y="129"/>
                </a:lnTo>
                <a:lnTo>
                  <a:pt x="676" y="129"/>
                </a:lnTo>
                <a:lnTo>
                  <a:pt x="677" y="121"/>
                </a:lnTo>
                <a:lnTo>
                  <a:pt x="677" y="112"/>
                </a:lnTo>
                <a:lnTo>
                  <a:pt x="676" y="104"/>
                </a:lnTo>
                <a:lnTo>
                  <a:pt x="676" y="102"/>
                </a:lnTo>
                <a:lnTo>
                  <a:pt x="676" y="102"/>
                </a:lnTo>
                <a:lnTo>
                  <a:pt x="675" y="103"/>
                </a:lnTo>
                <a:lnTo>
                  <a:pt x="673" y="102"/>
                </a:lnTo>
                <a:lnTo>
                  <a:pt x="668" y="99"/>
                </a:lnTo>
                <a:lnTo>
                  <a:pt x="664" y="95"/>
                </a:lnTo>
                <a:lnTo>
                  <a:pt x="663" y="93"/>
                </a:lnTo>
                <a:lnTo>
                  <a:pt x="662" y="89"/>
                </a:lnTo>
                <a:lnTo>
                  <a:pt x="662" y="89"/>
                </a:lnTo>
                <a:lnTo>
                  <a:pt x="663" y="79"/>
                </a:lnTo>
                <a:lnTo>
                  <a:pt x="662" y="64"/>
                </a:lnTo>
                <a:lnTo>
                  <a:pt x="662" y="64"/>
                </a:lnTo>
                <a:lnTo>
                  <a:pt x="662" y="57"/>
                </a:lnTo>
                <a:lnTo>
                  <a:pt x="659" y="52"/>
                </a:lnTo>
                <a:lnTo>
                  <a:pt x="654" y="41"/>
                </a:lnTo>
                <a:lnTo>
                  <a:pt x="643" y="24"/>
                </a:lnTo>
                <a:lnTo>
                  <a:pt x="643" y="24"/>
                </a:lnTo>
                <a:lnTo>
                  <a:pt x="636" y="15"/>
                </a:lnTo>
                <a:lnTo>
                  <a:pt x="630" y="10"/>
                </a:lnTo>
                <a:lnTo>
                  <a:pt x="630" y="10"/>
                </a:lnTo>
                <a:lnTo>
                  <a:pt x="622" y="7"/>
                </a:lnTo>
                <a:lnTo>
                  <a:pt x="611" y="5"/>
                </a:lnTo>
                <a:lnTo>
                  <a:pt x="599" y="4"/>
                </a:lnTo>
                <a:lnTo>
                  <a:pt x="590" y="4"/>
                </a:lnTo>
                <a:lnTo>
                  <a:pt x="590" y="4"/>
                </a:lnTo>
                <a:close/>
                <a:moveTo>
                  <a:pt x="371" y="1154"/>
                </a:moveTo>
                <a:lnTo>
                  <a:pt x="371" y="1154"/>
                </a:lnTo>
                <a:lnTo>
                  <a:pt x="361" y="1149"/>
                </a:lnTo>
                <a:lnTo>
                  <a:pt x="361" y="1149"/>
                </a:lnTo>
                <a:lnTo>
                  <a:pt x="349" y="1125"/>
                </a:lnTo>
                <a:lnTo>
                  <a:pt x="336" y="1102"/>
                </a:lnTo>
                <a:lnTo>
                  <a:pt x="336" y="1102"/>
                </a:lnTo>
                <a:lnTo>
                  <a:pt x="345" y="1114"/>
                </a:lnTo>
                <a:lnTo>
                  <a:pt x="354" y="1126"/>
                </a:lnTo>
                <a:lnTo>
                  <a:pt x="363" y="1140"/>
                </a:lnTo>
                <a:lnTo>
                  <a:pt x="371" y="1154"/>
                </a:lnTo>
                <a:lnTo>
                  <a:pt x="371" y="1154"/>
                </a:lnTo>
                <a:close/>
                <a:moveTo>
                  <a:pt x="330" y="1134"/>
                </a:moveTo>
                <a:lnTo>
                  <a:pt x="330" y="1134"/>
                </a:lnTo>
                <a:lnTo>
                  <a:pt x="308" y="1125"/>
                </a:lnTo>
                <a:lnTo>
                  <a:pt x="285" y="1119"/>
                </a:lnTo>
                <a:lnTo>
                  <a:pt x="261" y="1115"/>
                </a:lnTo>
                <a:lnTo>
                  <a:pt x="238" y="1114"/>
                </a:lnTo>
                <a:lnTo>
                  <a:pt x="238" y="1114"/>
                </a:lnTo>
                <a:lnTo>
                  <a:pt x="224" y="1114"/>
                </a:lnTo>
                <a:lnTo>
                  <a:pt x="210" y="1115"/>
                </a:lnTo>
                <a:lnTo>
                  <a:pt x="210" y="1115"/>
                </a:lnTo>
                <a:lnTo>
                  <a:pt x="223" y="1098"/>
                </a:lnTo>
                <a:lnTo>
                  <a:pt x="231" y="1091"/>
                </a:lnTo>
                <a:lnTo>
                  <a:pt x="238" y="1084"/>
                </a:lnTo>
                <a:lnTo>
                  <a:pt x="246" y="1078"/>
                </a:lnTo>
                <a:lnTo>
                  <a:pt x="253" y="1074"/>
                </a:lnTo>
                <a:lnTo>
                  <a:pt x="261" y="1070"/>
                </a:lnTo>
                <a:lnTo>
                  <a:pt x="270" y="1069"/>
                </a:lnTo>
                <a:lnTo>
                  <a:pt x="270" y="1069"/>
                </a:lnTo>
                <a:lnTo>
                  <a:pt x="279" y="1074"/>
                </a:lnTo>
                <a:lnTo>
                  <a:pt x="287" y="1079"/>
                </a:lnTo>
                <a:lnTo>
                  <a:pt x="294" y="1087"/>
                </a:lnTo>
                <a:lnTo>
                  <a:pt x="302" y="1094"/>
                </a:lnTo>
                <a:lnTo>
                  <a:pt x="317" y="1114"/>
                </a:lnTo>
                <a:lnTo>
                  <a:pt x="330" y="1134"/>
                </a:lnTo>
                <a:lnTo>
                  <a:pt x="330" y="1134"/>
                </a:lnTo>
                <a:close/>
                <a:moveTo>
                  <a:pt x="182" y="1121"/>
                </a:moveTo>
                <a:lnTo>
                  <a:pt x="182" y="1121"/>
                </a:lnTo>
                <a:lnTo>
                  <a:pt x="167" y="1126"/>
                </a:lnTo>
                <a:lnTo>
                  <a:pt x="167" y="1126"/>
                </a:lnTo>
                <a:lnTo>
                  <a:pt x="177" y="1108"/>
                </a:lnTo>
                <a:lnTo>
                  <a:pt x="190" y="1092"/>
                </a:lnTo>
                <a:lnTo>
                  <a:pt x="196" y="1084"/>
                </a:lnTo>
                <a:lnTo>
                  <a:pt x="204" y="1078"/>
                </a:lnTo>
                <a:lnTo>
                  <a:pt x="211" y="1073"/>
                </a:lnTo>
                <a:lnTo>
                  <a:pt x="218" y="1069"/>
                </a:lnTo>
                <a:lnTo>
                  <a:pt x="218" y="1069"/>
                </a:lnTo>
                <a:lnTo>
                  <a:pt x="208" y="1080"/>
                </a:lnTo>
                <a:lnTo>
                  <a:pt x="199" y="1093"/>
                </a:lnTo>
                <a:lnTo>
                  <a:pt x="190" y="1107"/>
                </a:lnTo>
                <a:lnTo>
                  <a:pt x="182" y="1121"/>
                </a:lnTo>
                <a:lnTo>
                  <a:pt x="182" y="11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82409225-FEAD-47E1-9DA6-B2976925C808}"/>
              </a:ext>
            </a:extLst>
          </p:cNvPr>
          <p:cNvSpPr>
            <a:spLocks/>
          </p:cNvSpPr>
          <p:nvPr/>
        </p:nvSpPr>
        <p:spPr bwMode="auto">
          <a:xfrm>
            <a:off x="2814679" y="4701758"/>
            <a:ext cx="555503" cy="1660600"/>
          </a:xfrm>
          <a:custGeom>
            <a:avLst/>
            <a:gdLst>
              <a:gd name="T0" fmla="*/ 177 w 470"/>
              <a:gd name="T1" fmla="*/ 191 h 1405"/>
              <a:gd name="T2" fmla="*/ 140 w 470"/>
              <a:gd name="T3" fmla="*/ 215 h 1405"/>
              <a:gd name="T4" fmla="*/ 92 w 470"/>
              <a:gd name="T5" fmla="*/ 268 h 1405"/>
              <a:gd name="T6" fmla="*/ 37 w 470"/>
              <a:gd name="T7" fmla="*/ 360 h 1405"/>
              <a:gd name="T8" fmla="*/ 2 w 470"/>
              <a:gd name="T9" fmla="*/ 442 h 1405"/>
              <a:gd name="T10" fmla="*/ 6 w 470"/>
              <a:gd name="T11" fmla="*/ 513 h 1405"/>
              <a:gd name="T12" fmla="*/ 6 w 470"/>
              <a:gd name="T13" fmla="*/ 566 h 1405"/>
              <a:gd name="T14" fmla="*/ 7 w 470"/>
              <a:gd name="T15" fmla="*/ 634 h 1405"/>
              <a:gd name="T16" fmla="*/ 45 w 470"/>
              <a:gd name="T17" fmla="*/ 650 h 1405"/>
              <a:gd name="T18" fmla="*/ 75 w 470"/>
              <a:gd name="T19" fmla="*/ 698 h 1405"/>
              <a:gd name="T20" fmla="*/ 87 w 470"/>
              <a:gd name="T21" fmla="*/ 711 h 1405"/>
              <a:gd name="T22" fmla="*/ 105 w 470"/>
              <a:gd name="T23" fmla="*/ 766 h 1405"/>
              <a:gd name="T24" fmla="*/ 122 w 470"/>
              <a:gd name="T25" fmla="*/ 811 h 1405"/>
              <a:gd name="T26" fmla="*/ 93 w 470"/>
              <a:gd name="T27" fmla="*/ 825 h 1405"/>
              <a:gd name="T28" fmla="*/ 66 w 470"/>
              <a:gd name="T29" fmla="*/ 840 h 1405"/>
              <a:gd name="T30" fmla="*/ 63 w 470"/>
              <a:gd name="T31" fmla="*/ 1079 h 1405"/>
              <a:gd name="T32" fmla="*/ 48 w 470"/>
              <a:gd name="T33" fmla="*/ 1157 h 1405"/>
              <a:gd name="T34" fmla="*/ 63 w 470"/>
              <a:gd name="T35" fmla="*/ 1185 h 1405"/>
              <a:gd name="T36" fmla="*/ 67 w 470"/>
              <a:gd name="T37" fmla="*/ 1278 h 1405"/>
              <a:gd name="T38" fmla="*/ 63 w 470"/>
              <a:gd name="T39" fmla="*/ 1310 h 1405"/>
              <a:gd name="T40" fmla="*/ 71 w 470"/>
              <a:gd name="T41" fmla="*/ 1343 h 1405"/>
              <a:gd name="T42" fmla="*/ 165 w 470"/>
              <a:gd name="T43" fmla="*/ 1363 h 1405"/>
              <a:gd name="T44" fmla="*/ 173 w 470"/>
              <a:gd name="T45" fmla="*/ 1397 h 1405"/>
              <a:gd name="T46" fmla="*/ 213 w 470"/>
              <a:gd name="T47" fmla="*/ 1404 h 1405"/>
              <a:gd name="T48" fmla="*/ 377 w 470"/>
              <a:gd name="T49" fmla="*/ 1401 h 1405"/>
              <a:gd name="T50" fmla="*/ 397 w 470"/>
              <a:gd name="T51" fmla="*/ 1378 h 1405"/>
              <a:gd name="T52" fmla="*/ 393 w 470"/>
              <a:gd name="T53" fmla="*/ 1363 h 1405"/>
              <a:gd name="T54" fmla="*/ 369 w 470"/>
              <a:gd name="T55" fmla="*/ 1345 h 1405"/>
              <a:gd name="T56" fmla="*/ 294 w 470"/>
              <a:gd name="T57" fmla="*/ 1313 h 1405"/>
              <a:gd name="T58" fmla="*/ 304 w 470"/>
              <a:gd name="T59" fmla="*/ 1303 h 1405"/>
              <a:gd name="T60" fmla="*/ 377 w 470"/>
              <a:gd name="T61" fmla="*/ 1310 h 1405"/>
              <a:gd name="T62" fmla="*/ 432 w 470"/>
              <a:gd name="T63" fmla="*/ 1302 h 1405"/>
              <a:gd name="T64" fmla="*/ 449 w 470"/>
              <a:gd name="T65" fmla="*/ 1286 h 1405"/>
              <a:gd name="T66" fmla="*/ 461 w 470"/>
              <a:gd name="T67" fmla="*/ 1257 h 1405"/>
              <a:gd name="T68" fmla="*/ 470 w 470"/>
              <a:gd name="T69" fmla="*/ 1156 h 1405"/>
              <a:gd name="T70" fmla="*/ 453 w 470"/>
              <a:gd name="T71" fmla="*/ 837 h 1405"/>
              <a:gd name="T72" fmla="*/ 440 w 470"/>
              <a:gd name="T73" fmla="*/ 813 h 1405"/>
              <a:gd name="T74" fmla="*/ 352 w 470"/>
              <a:gd name="T75" fmla="*/ 778 h 1405"/>
              <a:gd name="T76" fmla="*/ 405 w 470"/>
              <a:gd name="T77" fmla="*/ 752 h 1405"/>
              <a:gd name="T78" fmla="*/ 385 w 470"/>
              <a:gd name="T79" fmla="*/ 693 h 1405"/>
              <a:gd name="T80" fmla="*/ 381 w 470"/>
              <a:gd name="T81" fmla="*/ 614 h 1405"/>
              <a:gd name="T82" fmla="*/ 400 w 470"/>
              <a:gd name="T83" fmla="*/ 596 h 1405"/>
              <a:gd name="T84" fmla="*/ 396 w 470"/>
              <a:gd name="T85" fmla="*/ 569 h 1405"/>
              <a:gd name="T86" fmla="*/ 372 w 470"/>
              <a:gd name="T87" fmla="*/ 537 h 1405"/>
              <a:gd name="T88" fmla="*/ 373 w 470"/>
              <a:gd name="T89" fmla="*/ 472 h 1405"/>
              <a:gd name="T90" fmla="*/ 372 w 470"/>
              <a:gd name="T91" fmla="*/ 436 h 1405"/>
              <a:gd name="T92" fmla="*/ 334 w 470"/>
              <a:gd name="T93" fmla="*/ 313 h 1405"/>
              <a:gd name="T94" fmla="*/ 316 w 470"/>
              <a:gd name="T95" fmla="*/ 208 h 1405"/>
              <a:gd name="T96" fmla="*/ 341 w 470"/>
              <a:gd name="T97" fmla="*/ 196 h 1405"/>
              <a:gd name="T98" fmla="*/ 352 w 470"/>
              <a:gd name="T99" fmla="*/ 162 h 1405"/>
              <a:gd name="T100" fmla="*/ 364 w 470"/>
              <a:gd name="T101" fmla="*/ 110 h 1405"/>
              <a:gd name="T102" fmla="*/ 324 w 470"/>
              <a:gd name="T103" fmla="*/ 19 h 1405"/>
              <a:gd name="T104" fmla="*/ 278 w 470"/>
              <a:gd name="T105" fmla="*/ 0 h 1405"/>
              <a:gd name="T106" fmla="*/ 230 w 470"/>
              <a:gd name="T107" fmla="*/ 19 h 1405"/>
              <a:gd name="T108" fmla="*/ 199 w 470"/>
              <a:gd name="T109" fmla="*/ 31 h 1405"/>
              <a:gd name="T110" fmla="*/ 190 w 470"/>
              <a:gd name="T111" fmla="*/ 65 h 1405"/>
              <a:gd name="T112" fmla="*/ 196 w 470"/>
              <a:gd name="T113" fmla="*/ 101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70" h="1405">
                <a:moveTo>
                  <a:pt x="205" y="146"/>
                </a:moveTo>
                <a:lnTo>
                  <a:pt x="205" y="162"/>
                </a:lnTo>
                <a:lnTo>
                  <a:pt x="189" y="162"/>
                </a:lnTo>
                <a:lnTo>
                  <a:pt x="189" y="179"/>
                </a:lnTo>
                <a:lnTo>
                  <a:pt x="177" y="191"/>
                </a:lnTo>
                <a:lnTo>
                  <a:pt x="177" y="191"/>
                </a:lnTo>
                <a:lnTo>
                  <a:pt x="161" y="201"/>
                </a:lnTo>
                <a:lnTo>
                  <a:pt x="149" y="208"/>
                </a:lnTo>
                <a:lnTo>
                  <a:pt x="140" y="215"/>
                </a:lnTo>
                <a:lnTo>
                  <a:pt x="140" y="215"/>
                </a:lnTo>
                <a:lnTo>
                  <a:pt x="132" y="225"/>
                </a:lnTo>
                <a:lnTo>
                  <a:pt x="125" y="237"/>
                </a:lnTo>
                <a:lnTo>
                  <a:pt x="116" y="252"/>
                </a:lnTo>
                <a:lnTo>
                  <a:pt x="116" y="252"/>
                </a:lnTo>
                <a:lnTo>
                  <a:pt x="92" y="268"/>
                </a:lnTo>
                <a:lnTo>
                  <a:pt x="92" y="268"/>
                </a:lnTo>
                <a:lnTo>
                  <a:pt x="87" y="275"/>
                </a:lnTo>
                <a:lnTo>
                  <a:pt x="77" y="290"/>
                </a:lnTo>
                <a:lnTo>
                  <a:pt x="51" y="334"/>
                </a:lnTo>
                <a:lnTo>
                  <a:pt x="37" y="360"/>
                </a:lnTo>
                <a:lnTo>
                  <a:pt x="24" y="386"/>
                </a:lnTo>
                <a:lnTo>
                  <a:pt x="13" y="409"/>
                </a:lnTo>
                <a:lnTo>
                  <a:pt x="6" y="427"/>
                </a:lnTo>
                <a:lnTo>
                  <a:pt x="6" y="427"/>
                </a:lnTo>
                <a:lnTo>
                  <a:pt x="2" y="442"/>
                </a:lnTo>
                <a:lnTo>
                  <a:pt x="1" y="456"/>
                </a:lnTo>
                <a:lnTo>
                  <a:pt x="0" y="468"/>
                </a:lnTo>
                <a:lnTo>
                  <a:pt x="1" y="479"/>
                </a:lnTo>
                <a:lnTo>
                  <a:pt x="4" y="498"/>
                </a:lnTo>
                <a:lnTo>
                  <a:pt x="6" y="513"/>
                </a:lnTo>
                <a:lnTo>
                  <a:pt x="6" y="513"/>
                </a:lnTo>
                <a:lnTo>
                  <a:pt x="7" y="538"/>
                </a:lnTo>
                <a:lnTo>
                  <a:pt x="7" y="551"/>
                </a:lnTo>
                <a:lnTo>
                  <a:pt x="6" y="566"/>
                </a:lnTo>
                <a:lnTo>
                  <a:pt x="6" y="566"/>
                </a:lnTo>
                <a:lnTo>
                  <a:pt x="5" y="581"/>
                </a:lnTo>
                <a:lnTo>
                  <a:pt x="5" y="598"/>
                </a:lnTo>
                <a:lnTo>
                  <a:pt x="6" y="631"/>
                </a:lnTo>
                <a:lnTo>
                  <a:pt x="6" y="631"/>
                </a:lnTo>
                <a:lnTo>
                  <a:pt x="7" y="634"/>
                </a:lnTo>
                <a:lnTo>
                  <a:pt x="10" y="638"/>
                </a:lnTo>
                <a:lnTo>
                  <a:pt x="13" y="640"/>
                </a:lnTo>
                <a:lnTo>
                  <a:pt x="18" y="643"/>
                </a:lnTo>
                <a:lnTo>
                  <a:pt x="30" y="648"/>
                </a:lnTo>
                <a:lnTo>
                  <a:pt x="45" y="650"/>
                </a:lnTo>
                <a:lnTo>
                  <a:pt x="71" y="654"/>
                </a:lnTo>
                <a:lnTo>
                  <a:pt x="83" y="655"/>
                </a:lnTo>
                <a:lnTo>
                  <a:pt x="83" y="655"/>
                </a:lnTo>
                <a:lnTo>
                  <a:pt x="77" y="680"/>
                </a:lnTo>
                <a:lnTo>
                  <a:pt x="75" y="698"/>
                </a:lnTo>
                <a:lnTo>
                  <a:pt x="75" y="705"/>
                </a:lnTo>
                <a:lnTo>
                  <a:pt x="75" y="708"/>
                </a:lnTo>
                <a:lnTo>
                  <a:pt x="75" y="708"/>
                </a:lnTo>
                <a:lnTo>
                  <a:pt x="79" y="710"/>
                </a:lnTo>
                <a:lnTo>
                  <a:pt x="87" y="711"/>
                </a:lnTo>
                <a:lnTo>
                  <a:pt x="95" y="713"/>
                </a:lnTo>
                <a:lnTo>
                  <a:pt x="95" y="713"/>
                </a:lnTo>
                <a:lnTo>
                  <a:pt x="96" y="721"/>
                </a:lnTo>
                <a:lnTo>
                  <a:pt x="100" y="742"/>
                </a:lnTo>
                <a:lnTo>
                  <a:pt x="105" y="766"/>
                </a:lnTo>
                <a:lnTo>
                  <a:pt x="108" y="777"/>
                </a:lnTo>
                <a:lnTo>
                  <a:pt x="112" y="785"/>
                </a:lnTo>
                <a:lnTo>
                  <a:pt x="112" y="785"/>
                </a:lnTo>
                <a:lnTo>
                  <a:pt x="118" y="799"/>
                </a:lnTo>
                <a:lnTo>
                  <a:pt x="122" y="811"/>
                </a:lnTo>
                <a:lnTo>
                  <a:pt x="124" y="822"/>
                </a:lnTo>
                <a:lnTo>
                  <a:pt x="124" y="822"/>
                </a:lnTo>
                <a:lnTo>
                  <a:pt x="117" y="822"/>
                </a:lnTo>
                <a:lnTo>
                  <a:pt x="102" y="824"/>
                </a:lnTo>
                <a:lnTo>
                  <a:pt x="93" y="825"/>
                </a:lnTo>
                <a:lnTo>
                  <a:pt x="84" y="827"/>
                </a:lnTo>
                <a:lnTo>
                  <a:pt x="77" y="830"/>
                </a:lnTo>
                <a:lnTo>
                  <a:pt x="71" y="834"/>
                </a:lnTo>
                <a:lnTo>
                  <a:pt x="71" y="834"/>
                </a:lnTo>
                <a:lnTo>
                  <a:pt x="66" y="840"/>
                </a:lnTo>
                <a:lnTo>
                  <a:pt x="60" y="850"/>
                </a:lnTo>
                <a:lnTo>
                  <a:pt x="51" y="870"/>
                </a:lnTo>
                <a:lnTo>
                  <a:pt x="39" y="896"/>
                </a:lnTo>
                <a:lnTo>
                  <a:pt x="39" y="896"/>
                </a:lnTo>
                <a:lnTo>
                  <a:pt x="63" y="1079"/>
                </a:lnTo>
                <a:lnTo>
                  <a:pt x="63" y="1079"/>
                </a:lnTo>
                <a:lnTo>
                  <a:pt x="63" y="1085"/>
                </a:lnTo>
                <a:lnTo>
                  <a:pt x="60" y="1097"/>
                </a:lnTo>
                <a:lnTo>
                  <a:pt x="54" y="1127"/>
                </a:lnTo>
                <a:lnTo>
                  <a:pt x="48" y="1157"/>
                </a:lnTo>
                <a:lnTo>
                  <a:pt x="46" y="1167"/>
                </a:lnTo>
                <a:lnTo>
                  <a:pt x="47" y="1172"/>
                </a:lnTo>
                <a:lnTo>
                  <a:pt x="47" y="1172"/>
                </a:lnTo>
                <a:lnTo>
                  <a:pt x="57" y="1180"/>
                </a:lnTo>
                <a:lnTo>
                  <a:pt x="63" y="1185"/>
                </a:lnTo>
                <a:lnTo>
                  <a:pt x="63" y="1185"/>
                </a:lnTo>
                <a:lnTo>
                  <a:pt x="66" y="1227"/>
                </a:lnTo>
                <a:lnTo>
                  <a:pt x="67" y="1258"/>
                </a:lnTo>
                <a:lnTo>
                  <a:pt x="67" y="1278"/>
                </a:lnTo>
                <a:lnTo>
                  <a:pt x="67" y="1278"/>
                </a:lnTo>
                <a:lnTo>
                  <a:pt x="65" y="1286"/>
                </a:lnTo>
                <a:lnTo>
                  <a:pt x="61" y="1295"/>
                </a:lnTo>
                <a:lnTo>
                  <a:pt x="60" y="1302"/>
                </a:lnTo>
                <a:lnTo>
                  <a:pt x="61" y="1307"/>
                </a:lnTo>
                <a:lnTo>
                  <a:pt x="63" y="1310"/>
                </a:lnTo>
                <a:lnTo>
                  <a:pt x="63" y="1310"/>
                </a:lnTo>
                <a:lnTo>
                  <a:pt x="66" y="1320"/>
                </a:lnTo>
                <a:lnTo>
                  <a:pt x="67" y="1329"/>
                </a:lnTo>
                <a:lnTo>
                  <a:pt x="69" y="1337"/>
                </a:lnTo>
                <a:lnTo>
                  <a:pt x="71" y="1343"/>
                </a:lnTo>
                <a:lnTo>
                  <a:pt x="71" y="1343"/>
                </a:lnTo>
                <a:lnTo>
                  <a:pt x="76" y="1346"/>
                </a:lnTo>
                <a:lnTo>
                  <a:pt x="88" y="1349"/>
                </a:lnTo>
                <a:lnTo>
                  <a:pt x="119" y="1356"/>
                </a:lnTo>
                <a:lnTo>
                  <a:pt x="165" y="1363"/>
                </a:lnTo>
                <a:lnTo>
                  <a:pt x="165" y="1363"/>
                </a:lnTo>
                <a:lnTo>
                  <a:pt x="165" y="1368"/>
                </a:lnTo>
                <a:lnTo>
                  <a:pt x="167" y="1380"/>
                </a:lnTo>
                <a:lnTo>
                  <a:pt x="171" y="1392"/>
                </a:lnTo>
                <a:lnTo>
                  <a:pt x="173" y="1397"/>
                </a:lnTo>
                <a:lnTo>
                  <a:pt x="177" y="1401"/>
                </a:lnTo>
                <a:lnTo>
                  <a:pt x="177" y="1401"/>
                </a:lnTo>
                <a:lnTo>
                  <a:pt x="181" y="1402"/>
                </a:lnTo>
                <a:lnTo>
                  <a:pt x="188" y="1402"/>
                </a:lnTo>
                <a:lnTo>
                  <a:pt x="213" y="1404"/>
                </a:lnTo>
                <a:lnTo>
                  <a:pt x="246" y="1405"/>
                </a:lnTo>
                <a:lnTo>
                  <a:pt x="283" y="1405"/>
                </a:lnTo>
                <a:lnTo>
                  <a:pt x="319" y="1405"/>
                </a:lnTo>
                <a:lnTo>
                  <a:pt x="353" y="1403"/>
                </a:lnTo>
                <a:lnTo>
                  <a:pt x="377" y="1401"/>
                </a:lnTo>
                <a:lnTo>
                  <a:pt x="384" y="1398"/>
                </a:lnTo>
                <a:lnTo>
                  <a:pt x="389" y="1396"/>
                </a:lnTo>
                <a:lnTo>
                  <a:pt x="389" y="1396"/>
                </a:lnTo>
                <a:lnTo>
                  <a:pt x="395" y="1386"/>
                </a:lnTo>
                <a:lnTo>
                  <a:pt x="397" y="1378"/>
                </a:lnTo>
                <a:lnTo>
                  <a:pt x="397" y="1374"/>
                </a:lnTo>
                <a:lnTo>
                  <a:pt x="396" y="1370"/>
                </a:lnTo>
                <a:lnTo>
                  <a:pt x="395" y="1367"/>
                </a:lnTo>
                <a:lnTo>
                  <a:pt x="393" y="1363"/>
                </a:lnTo>
                <a:lnTo>
                  <a:pt x="393" y="1363"/>
                </a:lnTo>
                <a:lnTo>
                  <a:pt x="383" y="1351"/>
                </a:lnTo>
                <a:lnTo>
                  <a:pt x="379" y="1349"/>
                </a:lnTo>
                <a:lnTo>
                  <a:pt x="376" y="1348"/>
                </a:lnTo>
                <a:lnTo>
                  <a:pt x="376" y="1348"/>
                </a:lnTo>
                <a:lnTo>
                  <a:pt x="369" y="1345"/>
                </a:lnTo>
                <a:lnTo>
                  <a:pt x="354" y="1339"/>
                </a:lnTo>
                <a:lnTo>
                  <a:pt x="336" y="1331"/>
                </a:lnTo>
                <a:lnTo>
                  <a:pt x="295" y="1315"/>
                </a:lnTo>
                <a:lnTo>
                  <a:pt x="295" y="1315"/>
                </a:lnTo>
                <a:lnTo>
                  <a:pt x="294" y="1313"/>
                </a:lnTo>
                <a:lnTo>
                  <a:pt x="294" y="1309"/>
                </a:lnTo>
                <a:lnTo>
                  <a:pt x="294" y="1307"/>
                </a:lnTo>
                <a:lnTo>
                  <a:pt x="296" y="1305"/>
                </a:lnTo>
                <a:lnTo>
                  <a:pt x="299" y="1303"/>
                </a:lnTo>
                <a:lnTo>
                  <a:pt x="304" y="1303"/>
                </a:lnTo>
                <a:lnTo>
                  <a:pt x="304" y="1303"/>
                </a:lnTo>
                <a:lnTo>
                  <a:pt x="311" y="1302"/>
                </a:lnTo>
                <a:lnTo>
                  <a:pt x="320" y="1303"/>
                </a:lnTo>
                <a:lnTo>
                  <a:pt x="348" y="1308"/>
                </a:lnTo>
                <a:lnTo>
                  <a:pt x="377" y="1310"/>
                </a:lnTo>
                <a:lnTo>
                  <a:pt x="390" y="1311"/>
                </a:lnTo>
                <a:lnTo>
                  <a:pt x="401" y="1310"/>
                </a:lnTo>
                <a:lnTo>
                  <a:pt x="401" y="1310"/>
                </a:lnTo>
                <a:lnTo>
                  <a:pt x="418" y="1307"/>
                </a:lnTo>
                <a:lnTo>
                  <a:pt x="432" y="1302"/>
                </a:lnTo>
                <a:lnTo>
                  <a:pt x="438" y="1298"/>
                </a:lnTo>
                <a:lnTo>
                  <a:pt x="443" y="1295"/>
                </a:lnTo>
                <a:lnTo>
                  <a:pt x="447" y="1291"/>
                </a:lnTo>
                <a:lnTo>
                  <a:pt x="449" y="1286"/>
                </a:lnTo>
                <a:lnTo>
                  <a:pt x="449" y="1286"/>
                </a:lnTo>
                <a:lnTo>
                  <a:pt x="453" y="1278"/>
                </a:lnTo>
                <a:lnTo>
                  <a:pt x="458" y="1269"/>
                </a:lnTo>
                <a:lnTo>
                  <a:pt x="460" y="1263"/>
                </a:lnTo>
                <a:lnTo>
                  <a:pt x="461" y="1257"/>
                </a:lnTo>
                <a:lnTo>
                  <a:pt x="461" y="1257"/>
                </a:lnTo>
                <a:lnTo>
                  <a:pt x="466" y="1214"/>
                </a:lnTo>
                <a:lnTo>
                  <a:pt x="470" y="1183"/>
                </a:lnTo>
                <a:lnTo>
                  <a:pt x="470" y="1168"/>
                </a:lnTo>
                <a:lnTo>
                  <a:pt x="470" y="1156"/>
                </a:lnTo>
                <a:lnTo>
                  <a:pt x="470" y="1156"/>
                </a:lnTo>
                <a:lnTo>
                  <a:pt x="463" y="996"/>
                </a:lnTo>
                <a:lnTo>
                  <a:pt x="458" y="850"/>
                </a:lnTo>
                <a:lnTo>
                  <a:pt x="458" y="850"/>
                </a:lnTo>
                <a:lnTo>
                  <a:pt x="457" y="844"/>
                </a:lnTo>
                <a:lnTo>
                  <a:pt x="453" y="837"/>
                </a:lnTo>
                <a:lnTo>
                  <a:pt x="448" y="828"/>
                </a:lnTo>
                <a:lnTo>
                  <a:pt x="446" y="822"/>
                </a:lnTo>
                <a:lnTo>
                  <a:pt x="446" y="822"/>
                </a:lnTo>
                <a:lnTo>
                  <a:pt x="443" y="816"/>
                </a:lnTo>
                <a:lnTo>
                  <a:pt x="440" y="813"/>
                </a:lnTo>
                <a:lnTo>
                  <a:pt x="434" y="809"/>
                </a:lnTo>
                <a:lnTo>
                  <a:pt x="425" y="805"/>
                </a:lnTo>
                <a:lnTo>
                  <a:pt x="425" y="805"/>
                </a:lnTo>
                <a:lnTo>
                  <a:pt x="384" y="790"/>
                </a:lnTo>
                <a:lnTo>
                  <a:pt x="352" y="778"/>
                </a:lnTo>
                <a:lnTo>
                  <a:pt x="352" y="778"/>
                </a:lnTo>
                <a:lnTo>
                  <a:pt x="377" y="767"/>
                </a:lnTo>
                <a:lnTo>
                  <a:pt x="395" y="760"/>
                </a:lnTo>
                <a:lnTo>
                  <a:pt x="401" y="756"/>
                </a:lnTo>
                <a:lnTo>
                  <a:pt x="405" y="752"/>
                </a:lnTo>
                <a:lnTo>
                  <a:pt x="405" y="752"/>
                </a:lnTo>
                <a:lnTo>
                  <a:pt x="405" y="750"/>
                </a:lnTo>
                <a:lnTo>
                  <a:pt x="405" y="746"/>
                </a:lnTo>
                <a:lnTo>
                  <a:pt x="400" y="732"/>
                </a:lnTo>
                <a:lnTo>
                  <a:pt x="385" y="693"/>
                </a:lnTo>
                <a:lnTo>
                  <a:pt x="364" y="639"/>
                </a:lnTo>
                <a:lnTo>
                  <a:pt x="364" y="639"/>
                </a:lnTo>
                <a:lnTo>
                  <a:pt x="370" y="633"/>
                </a:lnTo>
                <a:lnTo>
                  <a:pt x="376" y="625"/>
                </a:lnTo>
                <a:lnTo>
                  <a:pt x="381" y="614"/>
                </a:lnTo>
                <a:lnTo>
                  <a:pt x="381" y="614"/>
                </a:lnTo>
                <a:lnTo>
                  <a:pt x="383" y="609"/>
                </a:lnTo>
                <a:lnTo>
                  <a:pt x="388" y="605"/>
                </a:lnTo>
                <a:lnTo>
                  <a:pt x="396" y="599"/>
                </a:lnTo>
                <a:lnTo>
                  <a:pt x="400" y="596"/>
                </a:lnTo>
                <a:lnTo>
                  <a:pt x="402" y="591"/>
                </a:lnTo>
                <a:lnTo>
                  <a:pt x="404" y="586"/>
                </a:lnTo>
                <a:lnTo>
                  <a:pt x="401" y="578"/>
                </a:lnTo>
                <a:lnTo>
                  <a:pt x="401" y="578"/>
                </a:lnTo>
                <a:lnTo>
                  <a:pt x="396" y="569"/>
                </a:lnTo>
                <a:lnTo>
                  <a:pt x="393" y="562"/>
                </a:lnTo>
                <a:lnTo>
                  <a:pt x="383" y="550"/>
                </a:lnTo>
                <a:lnTo>
                  <a:pt x="376" y="543"/>
                </a:lnTo>
                <a:lnTo>
                  <a:pt x="372" y="537"/>
                </a:lnTo>
                <a:lnTo>
                  <a:pt x="372" y="537"/>
                </a:lnTo>
                <a:lnTo>
                  <a:pt x="371" y="528"/>
                </a:lnTo>
                <a:lnTo>
                  <a:pt x="371" y="515"/>
                </a:lnTo>
                <a:lnTo>
                  <a:pt x="372" y="484"/>
                </a:lnTo>
                <a:lnTo>
                  <a:pt x="372" y="484"/>
                </a:lnTo>
                <a:lnTo>
                  <a:pt x="373" y="472"/>
                </a:lnTo>
                <a:lnTo>
                  <a:pt x="375" y="461"/>
                </a:lnTo>
                <a:lnTo>
                  <a:pt x="375" y="450"/>
                </a:lnTo>
                <a:lnTo>
                  <a:pt x="373" y="443"/>
                </a:lnTo>
                <a:lnTo>
                  <a:pt x="372" y="436"/>
                </a:lnTo>
                <a:lnTo>
                  <a:pt x="372" y="436"/>
                </a:lnTo>
                <a:lnTo>
                  <a:pt x="357" y="383"/>
                </a:lnTo>
                <a:lnTo>
                  <a:pt x="340" y="333"/>
                </a:lnTo>
                <a:lnTo>
                  <a:pt x="340" y="333"/>
                </a:lnTo>
                <a:lnTo>
                  <a:pt x="336" y="322"/>
                </a:lnTo>
                <a:lnTo>
                  <a:pt x="334" y="313"/>
                </a:lnTo>
                <a:lnTo>
                  <a:pt x="331" y="304"/>
                </a:lnTo>
                <a:lnTo>
                  <a:pt x="328" y="293"/>
                </a:lnTo>
                <a:lnTo>
                  <a:pt x="316" y="261"/>
                </a:lnTo>
                <a:lnTo>
                  <a:pt x="307" y="227"/>
                </a:lnTo>
                <a:lnTo>
                  <a:pt x="316" y="208"/>
                </a:lnTo>
                <a:lnTo>
                  <a:pt x="316" y="208"/>
                </a:lnTo>
                <a:lnTo>
                  <a:pt x="319" y="207"/>
                </a:lnTo>
                <a:lnTo>
                  <a:pt x="328" y="204"/>
                </a:lnTo>
                <a:lnTo>
                  <a:pt x="337" y="198"/>
                </a:lnTo>
                <a:lnTo>
                  <a:pt x="341" y="196"/>
                </a:lnTo>
                <a:lnTo>
                  <a:pt x="343" y="191"/>
                </a:lnTo>
                <a:lnTo>
                  <a:pt x="343" y="191"/>
                </a:lnTo>
                <a:lnTo>
                  <a:pt x="351" y="177"/>
                </a:lnTo>
                <a:lnTo>
                  <a:pt x="353" y="171"/>
                </a:lnTo>
                <a:lnTo>
                  <a:pt x="352" y="162"/>
                </a:lnTo>
                <a:lnTo>
                  <a:pt x="352" y="162"/>
                </a:lnTo>
                <a:lnTo>
                  <a:pt x="351" y="151"/>
                </a:lnTo>
                <a:lnTo>
                  <a:pt x="352" y="138"/>
                </a:lnTo>
                <a:lnTo>
                  <a:pt x="352" y="122"/>
                </a:lnTo>
                <a:lnTo>
                  <a:pt x="364" y="110"/>
                </a:lnTo>
                <a:lnTo>
                  <a:pt x="360" y="93"/>
                </a:lnTo>
                <a:lnTo>
                  <a:pt x="352" y="40"/>
                </a:lnTo>
                <a:lnTo>
                  <a:pt x="352" y="40"/>
                </a:lnTo>
                <a:lnTo>
                  <a:pt x="337" y="28"/>
                </a:lnTo>
                <a:lnTo>
                  <a:pt x="324" y="19"/>
                </a:lnTo>
                <a:lnTo>
                  <a:pt x="311" y="12"/>
                </a:lnTo>
                <a:lnTo>
                  <a:pt x="311" y="12"/>
                </a:lnTo>
                <a:lnTo>
                  <a:pt x="294" y="3"/>
                </a:lnTo>
                <a:lnTo>
                  <a:pt x="285" y="1"/>
                </a:lnTo>
                <a:lnTo>
                  <a:pt x="278" y="0"/>
                </a:lnTo>
                <a:lnTo>
                  <a:pt x="258" y="0"/>
                </a:lnTo>
                <a:lnTo>
                  <a:pt x="258" y="0"/>
                </a:lnTo>
                <a:lnTo>
                  <a:pt x="246" y="9"/>
                </a:lnTo>
                <a:lnTo>
                  <a:pt x="235" y="16"/>
                </a:lnTo>
                <a:lnTo>
                  <a:pt x="230" y="19"/>
                </a:lnTo>
                <a:lnTo>
                  <a:pt x="225" y="20"/>
                </a:lnTo>
                <a:lnTo>
                  <a:pt x="225" y="20"/>
                </a:lnTo>
                <a:lnTo>
                  <a:pt x="217" y="22"/>
                </a:lnTo>
                <a:lnTo>
                  <a:pt x="207" y="27"/>
                </a:lnTo>
                <a:lnTo>
                  <a:pt x="199" y="31"/>
                </a:lnTo>
                <a:lnTo>
                  <a:pt x="193" y="32"/>
                </a:lnTo>
                <a:lnTo>
                  <a:pt x="193" y="32"/>
                </a:lnTo>
                <a:lnTo>
                  <a:pt x="192" y="36"/>
                </a:lnTo>
                <a:lnTo>
                  <a:pt x="190" y="43"/>
                </a:lnTo>
                <a:lnTo>
                  <a:pt x="190" y="65"/>
                </a:lnTo>
                <a:lnTo>
                  <a:pt x="190" y="86"/>
                </a:lnTo>
                <a:lnTo>
                  <a:pt x="192" y="95"/>
                </a:lnTo>
                <a:lnTo>
                  <a:pt x="193" y="97"/>
                </a:lnTo>
                <a:lnTo>
                  <a:pt x="193" y="97"/>
                </a:lnTo>
                <a:lnTo>
                  <a:pt x="196" y="101"/>
                </a:lnTo>
                <a:lnTo>
                  <a:pt x="199" y="104"/>
                </a:lnTo>
                <a:lnTo>
                  <a:pt x="201" y="110"/>
                </a:lnTo>
                <a:lnTo>
                  <a:pt x="205" y="1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9">
            <a:extLst>
              <a:ext uri="{FF2B5EF4-FFF2-40B4-BE49-F238E27FC236}">
                <a16:creationId xmlns:a16="http://schemas.microsoft.com/office/drawing/2014/main" id="{963146F3-9352-40F1-9770-F847211D96AA}"/>
              </a:ext>
            </a:extLst>
          </p:cNvPr>
          <p:cNvSpPr>
            <a:spLocks/>
          </p:cNvSpPr>
          <p:nvPr/>
        </p:nvSpPr>
        <p:spPr bwMode="auto">
          <a:xfrm>
            <a:off x="4480447" y="4690820"/>
            <a:ext cx="945105" cy="1587160"/>
          </a:xfrm>
          <a:custGeom>
            <a:avLst/>
            <a:gdLst>
              <a:gd name="T0" fmla="*/ 232 w 736"/>
              <a:gd name="T1" fmla="*/ 140 h 1236"/>
              <a:gd name="T2" fmla="*/ 300 w 736"/>
              <a:gd name="T3" fmla="*/ 120 h 1236"/>
              <a:gd name="T4" fmla="*/ 310 w 736"/>
              <a:gd name="T5" fmla="*/ 163 h 1236"/>
              <a:gd name="T6" fmla="*/ 321 w 736"/>
              <a:gd name="T7" fmla="*/ 173 h 1236"/>
              <a:gd name="T8" fmla="*/ 327 w 736"/>
              <a:gd name="T9" fmla="*/ 190 h 1236"/>
              <a:gd name="T10" fmla="*/ 340 w 736"/>
              <a:gd name="T11" fmla="*/ 199 h 1236"/>
              <a:gd name="T12" fmla="*/ 355 w 736"/>
              <a:gd name="T13" fmla="*/ 209 h 1236"/>
              <a:gd name="T14" fmla="*/ 349 w 736"/>
              <a:gd name="T15" fmla="*/ 249 h 1236"/>
              <a:gd name="T16" fmla="*/ 313 w 736"/>
              <a:gd name="T17" fmla="*/ 302 h 1236"/>
              <a:gd name="T18" fmla="*/ 295 w 736"/>
              <a:gd name="T19" fmla="*/ 345 h 1236"/>
              <a:gd name="T20" fmla="*/ 236 w 736"/>
              <a:gd name="T21" fmla="*/ 336 h 1236"/>
              <a:gd name="T22" fmla="*/ 240 w 736"/>
              <a:gd name="T23" fmla="*/ 349 h 1236"/>
              <a:gd name="T24" fmla="*/ 247 w 736"/>
              <a:gd name="T25" fmla="*/ 367 h 1236"/>
              <a:gd name="T26" fmla="*/ 211 w 736"/>
              <a:gd name="T27" fmla="*/ 406 h 1236"/>
              <a:gd name="T28" fmla="*/ 257 w 736"/>
              <a:gd name="T29" fmla="*/ 441 h 1236"/>
              <a:gd name="T30" fmla="*/ 243 w 736"/>
              <a:gd name="T31" fmla="*/ 459 h 1236"/>
              <a:gd name="T32" fmla="*/ 219 w 736"/>
              <a:gd name="T33" fmla="*/ 435 h 1236"/>
              <a:gd name="T34" fmla="*/ 166 w 736"/>
              <a:gd name="T35" fmla="*/ 437 h 1236"/>
              <a:gd name="T36" fmla="*/ 110 w 736"/>
              <a:gd name="T37" fmla="*/ 431 h 1236"/>
              <a:gd name="T38" fmla="*/ 0 w 736"/>
              <a:gd name="T39" fmla="*/ 631 h 1236"/>
              <a:gd name="T40" fmla="*/ 27 w 736"/>
              <a:gd name="T41" fmla="*/ 686 h 1236"/>
              <a:gd name="T42" fmla="*/ 165 w 736"/>
              <a:gd name="T43" fmla="*/ 791 h 1236"/>
              <a:gd name="T44" fmla="*/ 202 w 736"/>
              <a:gd name="T45" fmla="*/ 814 h 1236"/>
              <a:gd name="T46" fmla="*/ 319 w 736"/>
              <a:gd name="T47" fmla="*/ 781 h 1236"/>
              <a:gd name="T48" fmla="*/ 362 w 736"/>
              <a:gd name="T49" fmla="*/ 958 h 1236"/>
              <a:gd name="T50" fmla="*/ 376 w 736"/>
              <a:gd name="T51" fmla="*/ 1106 h 1236"/>
              <a:gd name="T52" fmla="*/ 382 w 736"/>
              <a:gd name="T53" fmla="*/ 1157 h 1236"/>
              <a:gd name="T54" fmla="*/ 310 w 736"/>
              <a:gd name="T55" fmla="*/ 1201 h 1236"/>
              <a:gd name="T56" fmla="*/ 313 w 736"/>
              <a:gd name="T57" fmla="*/ 1236 h 1236"/>
              <a:gd name="T58" fmla="*/ 419 w 736"/>
              <a:gd name="T59" fmla="*/ 1230 h 1236"/>
              <a:gd name="T60" fmla="*/ 490 w 736"/>
              <a:gd name="T61" fmla="*/ 1155 h 1236"/>
              <a:gd name="T62" fmla="*/ 476 w 736"/>
              <a:gd name="T63" fmla="*/ 1072 h 1236"/>
              <a:gd name="T64" fmla="*/ 525 w 736"/>
              <a:gd name="T65" fmla="*/ 1122 h 1236"/>
              <a:gd name="T66" fmla="*/ 507 w 736"/>
              <a:gd name="T67" fmla="*/ 1209 h 1236"/>
              <a:gd name="T68" fmla="*/ 530 w 736"/>
              <a:gd name="T69" fmla="*/ 1230 h 1236"/>
              <a:gd name="T70" fmla="*/ 586 w 736"/>
              <a:gd name="T71" fmla="*/ 1165 h 1236"/>
              <a:gd name="T72" fmla="*/ 644 w 736"/>
              <a:gd name="T73" fmla="*/ 1079 h 1236"/>
              <a:gd name="T74" fmla="*/ 614 w 736"/>
              <a:gd name="T75" fmla="*/ 1053 h 1236"/>
              <a:gd name="T76" fmla="*/ 552 w 736"/>
              <a:gd name="T77" fmla="*/ 1002 h 1236"/>
              <a:gd name="T78" fmla="*/ 458 w 736"/>
              <a:gd name="T79" fmla="*/ 903 h 1236"/>
              <a:gd name="T80" fmla="*/ 451 w 736"/>
              <a:gd name="T81" fmla="*/ 768 h 1236"/>
              <a:gd name="T82" fmla="*/ 542 w 736"/>
              <a:gd name="T83" fmla="*/ 646 h 1236"/>
              <a:gd name="T84" fmla="*/ 557 w 736"/>
              <a:gd name="T85" fmla="*/ 643 h 1236"/>
              <a:gd name="T86" fmla="*/ 635 w 736"/>
              <a:gd name="T87" fmla="*/ 662 h 1236"/>
              <a:gd name="T88" fmla="*/ 735 w 736"/>
              <a:gd name="T89" fmla="*/ 578 h 1236"/>
              <a:gd name="T90" fmla="*/ 714 w 736"/>
              <a:gd name="T91" fmla="*/ 446 h 1236"/>
              <a:gd name="T92" fmla="*/ 598 w 736"/>
              <a:gd name="T93" fmla="*/ 342 h 1236"/>
              <a:gd name="T94" fmla="*/ 589 w 736"/>
              <a:gd name="T95" fmla="*/ 267 h 1236"/>
              <a:gd name="T96" fmla="*/ 550 w 736"/>
              <a:gd name="T97" fmla="*/ 232 h 1236"/>
              <a:gd name="T98" fmla="*/ 535 w 736"/>
              <a:gd name="T99" fmla="*/ 229 h 1236"/>
              <a:gd name="T100" fmla="*/ 540 w 736"/>
              <a:gd name="T101" fmla="*/ 153 h 1236"/>
              <a:gd name="T102" fmla="*/ 468 w 736"/>
              <a:gd name="T103" fmla="*/ 124 h 1236"/>
              <a:gd name="T104" fmla="*/ 445 w 736"/>
              <a:gd name="T105" fmla="*/ 131 h 1236"/>
              <a:gd name="T106" fmla="*/ 426 w 736"/>
              <a:gd name="T107" fmla="*/ 81 h 1236"/>
              <a:gd name="T108" fmla="*/ 412 w 736"/>
              <a:gd name="T109" fmla="*/ 45 h 1236"/>
              <a:gd name="T110" fmla="*/ 363 w 736"/>
              <a:gd name="T111" fmla="*/ 3 h 1236"/>
              <a:gd name="T112" fmla="*/ 286 w 736"/>
              <a:gd name="T113" fmla="*/ 26 h 1236"/>
              <a:gd name="T114" fmla="*/ 278 w 736"/>
              <a:gd name="T115" fmla="*/ 92 h 1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36" h="1236">
                <a:moveTo>
                  <a:pt x="278" y="92"/>
                </a:moveTo>
                <a:lnTo>
                  <a:pt x="278" y="92"/>
                </a:lnTo>
                <a:lnTo>
                  <a:pt x="251" y="113"/>
                </a:lnTo>
                <a:lnTo>
                  <a:pt x="235" y="129"/>
                </a:lnTo>
                <a:lnTo>
                  <a:pt x="230" y="134"/>
                </a:lnTo>
                <a:lnTo>
                  <a:pt x="229" y="137"/>
                </a:lnTo>
                <a:lnTo>
                  <a:pt x="229" y="138"/>
                </a:lnTo>
                <a:lnTo>
                  <a:pt x="229" y="138"/>
                </a:lnTo>
                <a:lnTo>
                  <a:pt x="232" y="140"/>
                </a:lnTo>
                <a:lnTo>
                  <a:pt x="238" y="142"/>
                </a:lnTo>
                <a:lnTo>
                  <a:pt x="257" y="142"/>
                </a:lnTo>
                <a:lnTo>
                  <a:pt x="257" y="142"/>
                </a:lnTo>
                <a:lnTo>
                  <a:pt x="264" y="140"/>
                </a:lnTo>
                <a:lnTo>
                  <a:pt x="271" y="138"/>
                </a:lnTo>
                <a:lnTo>
                  <a:pt x="278" y="134"/>
                </a:lnTo>
                <a:lnTo>
                  <a:pt x="284" y="131"/>
                </a:lnTo>
                <a:lnTo>
                  <a:pt x="295" y="124"/>
                </a:lnTo>
                <a:lnTo>
                  <a:pt x="300" y="120"/>
                </a:lnTo>
                <a:lnTo>
                  <a:pt x="300" y="120"/>
                </a:lnTo>
                <a:lnTo>
                  <a:pt x="304" y="133"/>
                </a:lnTo>
                <a:lnTo>
                  <a:pt x="308" y="143"/>
                </a:lnTo>
                <a:lnTo>
                  <a:pt x="310" y="149"/>
                </a:lnTo>
                <a:lnTo>
                  <a:pt x="310" y="149"/>
                </a:lnTo>
                <a:lnTo>
                  <a:pt x="308" y="157"/>
                </a:lnTo>
                <a:lnTo>
                  <a:pt x="308" y="160"/>
                </a:lnTo>
                <a:lnTo>
                  <a:pt x="308" y="162"/>
                </a:lnTo>
                <a:lnTo>
                  <a:pt x="310" y="163"/>
                </a:lnTo>
                <a:lnTo>
                  <a:pt x="310" y="163"/>
                </a:lnTo>
                <a:lnTo>
                  <a:pt x="314" y="163"/>
                </a:lnTo>
                <a:lnTo>
                  <a:pt x="317" y="162"/>
                </a:lnTo>
                <a:lnTo>
                  <a:pt x="320" y="162"/>
                </a:lnTo>
                <a:lnTo>
                  <a:pt x="321" y="162"/>
                </a:lnTo>
                <a:lnTo>
                  <a:pt x="321" y="163"/>
                </a:lnTo>
                <a:lnTo>
                  <a:pt x="321" y="163"/>
                </a:lnTo>
                <a:lnTo>
                  <a:pt x="320" y="169"/>
                </a:lnTo>
                <a:lnTo>
                  <a:pt x="321" y="173"/>
                </a:lnTo>
                <a:lnTo>
                  <a:pt x="321" y="173"/>
                </a:lnTo>
                <a:lnTo>
                  <a:pt x="323" y="180"/>
                </a:lnTo>
                <a:lnTo>
                  <a:pt x="323" y="180"/>
                </a:lnTo>
                <a:lnTo>
                  <a:pt x="322" y="184"/>
                </a:lnTo>
                <a:lnTo>
                  <a:pt x="322" y="186"/>
                </a:lnTo>
                <a:lnTo>
                  <a:pt x="323" y="188"/>
                </a:lnTo>
                <a:lnTo>
                  <a:pt x="323" y="188"/>
                </a:lnTo>
                <a:lnTo>
                  <a:pt x="326" y="189"/>
                </a:lnTo>
                <a:lnTo>
                  <a:pt x="327" y="190"/>
                </a:lnTo>
                <a:lnTo>
                  <a:pt x="328" y="191"/>
                </a:lnTo>
                <a:lnTo>
                  <a:pt x="330" y="191"/>
                </a:lnTo>
                <a:lnTo>
                  <a:pt x="330" y="191"/>
                </a:lnTo>
                <a:lnTo>
                  <a:pt x="334" y="190"/>
                </a:lnTo>
                <a:lnTo>
                  <a:pt x="335" y="190"/>
                </a:lnTo>
                <a:lnTo>
                  <a:pt x="336" y="191"/>
                </a:lnTo>
                <a:lnTo>
                  <a:pt x="337" y="195"/>
                </a:lnTo>
                <a:lnTo>
                  <a:pt x="337" y="195"/>
                </a:lnTo>
                <a:lnTo>
                  <a:pt x="340" y="199"/>
                </a:lnTo>
                <a:lnTo>
                  <a:pt x="343" y="202"/>
                </a:lnTo>
                <a:lnTo>
                  <a:pt x="347" y="202"/>
                </a:lnTo>
                <a:lnTo>
                  <a:pt x="352" y="202"/>
                </a:lnTo>
                <a:lnTo>
                  <a:pt x="352" y="202"/>
                </a:lnTo>
                <a:lnTo>
                  <a:pt x="354" y="202"/>
                </a:lnTo>
                <a:lnTo>
                  <a:pt x="356" y="202"/>
                </a:lnTo>
                <a:lnTo>
                  <a:pt x="356" y="204"/>
                </a:lnTo>
                <a:lnTo>
                  <a:pt x="355" y="209"/>
                </a:lnTo>
                <a:lnTo>
                  <a:pt x="355" y="209"/>
                </a:lnTo>
                <a:lnTo>
                  <a:pt x="352" y="223"/>
                </a:lnTo>
                <a:lnTo>
                  <a:pt x="352" y="223"/>
                </a:lnTo>
                <a:lnTo>
                  <a:pt x="352" y="228"/>
                </a:lnTo>
                <a:lnTo>
                  <a:pt x="353" y="234"/>
                </a:lnTo>
                <a:lnTo>
                  <a:pt x="353" y="239"/>
                </a:lnTo>
                <a:lnTo>
                  <a:pt x="353" y="242"/>
                </a:lnTo>
                <a:lnTo>
                  <a:pt x="352" y="244"/>
                </a:lnTo>
                <a:lnTo>
                  <a:pt x="352" y="244"/>
                </a:lnTo>
                <a:lnTo>
                  <a:pt x="349" y="249"/>
                </a:lnTo>
                <a:lnTo>
                  <a:pt x="346" y="256"/>
                </a:lnTo>
                <a:lnTo>
                  <a:pt x="340" y="264"/>
                </a:lnTo>
                <a:lnTo>
                  <a:pt x="334" y="273"/>
                </a:lnTo>
                <a:lnTo>
                  <a:pt x="334" y="273"/>
                </a:lnTo>
                <a:lnTo>
                  <a:pt x="322" y="282"/>
                </a:lnTo>
                <a:lnTo>
                  <a:pt x="317" y="288"/>
                </a:lnTo>
                <a:lnTo>
                  <a:pt x="314" y="296"/>
                </a:lnTo>
                <a:lnTo>
                  <a:pt x="314" y="296"/>
                </a:lnTo>
                <a:lnTo>
                  <a:pt x="313" y="302"/>
                </a:lnTo>
                <a:lnTo>
                  <a:pt x="313" y="310"/>
                </a:lnTo>
                <a:lnTo>
                  <a:pt x="314" y="326"/>
                </a:lnTo>
                <a:lnTo>
                  <a:pt x="317" y="346"/>
                </a:lnTo>
                <a:lnTo>
                  <a:pt x="317" y="346"/>
                </a:lnTo>
                <a:lnTo>
                  <a:pt x="313" y="348"/>
                </a:lnTo>
                <a:lnTo>
                  <a:pt x="309" y="349"/>
                </a:lnTo>
                <a:lnTo>
                  <a:pt x="307" y="349"/>
                </a:lnTo>
                <a:lnTo>
                  <a:pt x="307" y="349"/>
                </a:lnTo>
                <a:lnTo>
                  <a:pt x="295" y="345"/>
                </a:lnTo>
                <a:lnTo>
                  <a:pt x="278" y="335"/>
                </a:lnTo>
                <a:lnTo>
                  <a:pt x="278" y="335"/>
                </a:lnTo>
                <a:lnTo>
                  <a:pt x="271" y="332"/>
                </a:lnTo>
                <a:lnTo>
                  <a:pt x="265" y="328"/>
                </a:lnTo>
                <a:lnTo>
                  <a:pt x="260" y="327"/>
                </a:lnTo>
                <a:lnTo>
                  <a:pt x="254" y="328"/>
                </a:lnTo>
                <a:lnTo>
                  <a:pt x="254" y="328"/>
                </a:lnTo>
                <a:lnTo>
                  <a:pt x="241" y="334"/>
                </a:lnTo>
                <a:lnTo>
                  <a:pt x="236" y="336"/>
                </a:lnTo>
                <a:lnTo>
                  <a:pt x="232" y="339"/>
                </a:lnTo>
                <a:lnTo>
                  <a:pt x="232" y="339"/>
                </a:lnTo>
                <a:lnTo>
                  <a:pt x="231" y="342"/>
                </a:lnTo>
                <a:lnTo>
                  <a:pt x="230" y="345"/>
                </a:lnTo>
                <a:lnTo>
                  <a:pt x="230" y="348"/>
                </a:lnTo>
                <a:lnTo>
                  <a:pt x="229" y="349"/>
                </a:lnTo>
                <a:lnTo>
                  <a:pt x="229" y="349"/>
                </a:lnTo>
                <a:lnTo>
                  <a:pt x="234" y="349"/>
                </a:lnTo>
                <a:lnTo>
                  <a:pt x="240" y="349"/>
                </a:lnTo>
                <a:lnTo>
                  <a:pt x="240" y="349"/>
                </a:lnTo>
                <a:lnTo>
                  <a:pt x="236" y="354"/>
                </a:lnTo>
                <a:lnTo>
                  <a:pt x="235" y="356"/>
                </a:lnTo>
                <a:lnTo>
                  <a:pt x="235" y="359"/>
                </a:lnTo>
                <a:lnTo>
                  <a:pt x="236" y="360"/>
                </a:lnTo>
                <a:lnTo>
                  <a:pt x="236" y="360"/>
                </a:lnTo>
                <a:lnTo>
                  <a:pt x="243" y="365"/>
                </a:lnTo>
                <a:lnTo>
                  <a:pt x="247" y="367"/>
                </a:lnTo>
                <a:lnTo>
                  <a:pt x="247" y="367"/>
                </a:lnTo>
                <a:lnTo>
                  <a:pt x="241" y="372"/>
                </a:lnTo>
                <a:lnTo>
                  <a:pt x="228" y="381"/>
                </a:lnTo>
                <a:lnTo>
                  <a:pt x="216" y="393"/>
                </a:lnTo>
                <a:lnTo>
                  <a:pt x="212" y="396"/>
                </a:lnTo>
                <a:lnTo>
                  <a:pt x="211" y="399"/>
                </a:lnTo>
                <a:lnTo>
                  <a:pt x="211" y="399"/>
                </a:lnTo>
                <a:lnTo>
                  <a:pt x="211" y="402"/>
                </a:lnTo>
                <a:lnTo>
                  <a:pt x="211" y="406"/>
                </a:lnTo>
                <a:lnTo>
                  <a:pt x="211" y="406"/>
                </a:lnTo>
                <a:lnTo>
                  <a:pt x="214" y="408"/>
                </a:lnTo>
                <a:lnTo>
                  <a:pt x="218" y="412"/>
                </a:lnTo>
                <a:lnTo>
                  <a:pt x="235" y="421"/>
                </a:lnTo>
                <a:lnTo>
                  <a:pt x="257" y="434"/>
                </a:lnTo>
                <a:lnTo>
                  <a:pt x="257" y="434"/>
                </a:lnTo>
                <a:lnTo>
                  <a:pt x="258" y="435"/>
                </a:lnTo>
                <a:lnTo>
                  <a:pt x="258" y="438"/>
                </a:lnTo>
                <a:lnTo>
                  <a:pt x="257" y="441"/>
                </a:lnTo>
                <a:lnTo>
                  <a:pt x="257" y="441"/>
                </a:lnTo>
                <a:lnTo>
                  <a:pt x="255" y="445"/>
                </a:lnTo>
                <a:lnTo>
                  <a:pt x="255" y="450"/>
                </a:lnTo>
                <a:lnTo>
                  <a:pt x="256" y="453"/>
                </a:lnTo>
                <a:lnTo>
                  <a:pt x="257" y="455"/>
                </a:lnTo>
                <a:lnTo>
                  <a:pt x="257" y="455"/>
                </a:lnTo>
                <a:lnTo>
                  <a:pt x="257" y="455"/>
                </a:lnTo>
                <a:lnTo>
                  <a:pt x="256" y="457"/>
                </a:lnTo>
                <a:lnTo>
                  <a:pt x="250" y="458"/>
                </a:lnTo>
                <a:lnTo>
                  <a:pt x="243" y="459"/>
                </a:lnTo>
                <a:lnTo>
                  <a:pt x="243" y="459"/>
                </a:lnTo>
                <a:lnTo>
                  <a:pt x="237" y="451"/>
                </a:lnTo>
                <a:lnTo>
                  <a:pt x="231" y="445"/>
                </a:lnTo>
                <a:lnTo>
                  <a:pt x="225" y="441"/>
                </a:lnTo>
                <a:lnTo>
                  <a:pt x="225" y="441"/>
                </a:lnTo>
                <a:lnTo>
                  <a:pt x="223" y="440"/>
                </a:lnTo>
                <a:lnTo>
                  <a:pt x="222" y="438"/>
                </a:lnTo>
                <a:lnTo>
                  <a:pt x="221" y="437"/>
                </a:lnTo>
                <a:lnTo>
                  <a:pt x="219" y="435"/>
                </a:lnTo>
                <a:lnTo>
                  <a:pt x="217" y="435"/>
                </a:lnTo>
                <a:lnTo>
                  <a:pt x="208" y="438"/>
                </a:lnTo>
                <a:lnTo>
                  <a:pt x="208" y="438"/>
                </a:lnTo>
                <a:lnTo>
                  <a:pt x="197" y="440"/>
                </a:lnTo>
                <a:lnTo>
                  <a:pt x="190" y="440"/>
                </a:lnTo>
                <a:lnTo>
                  <a:pt x="183" y="441"/>
                </a:lnTo>
                <a:lnTo>
                  <a:pt x="183" y="441"/>
                </a:lnTo>
                <a:lnTo>
                  <a:pt x="177" y="440"/>
                </a:lnTo>
                <a:lnTo>
                  <a:pt x="166" y="437"/>
                </a:lnTo>
                <a:lnTo>
                  <a:pt x="151" y="431"/>
                </a:lnTo>
                <a:lnTo>
                  <a:pt x="131" y="420"/>
                </a:lnTo>
                <a:lnTo>
                  <a:pt x="131" y="420"/>
                </a:lnTo>
                <a:lnTo>
                  <a:pt x="127" y="419"/>
                </a:lnTo>
                <a:lnTo>
                  <a:pt x="125" y="420"/>
                </a:lnTo>
                <a:lnTo>
                  <a:pt x="120" y="424"/>
                </a:lnTo>
                <a:lnTo>
                  <a:pt x="120" y="424"/>
                </a:lnTo>
                <a:lnTo>
                  <a:pt x="112" y="430"/>
                </a:lnTo>
                <a:lnTo>
                  <a:pt x="110" y="431"/>
                </a:lnTo>
                <a:lnTo>
                  <a:pt x="110" y="431"/>
                </a:lnTo>
                <a:lnTo>
                  <a:pt x="99" y="435"/>
                </a:lnTo>
                <a:lnTo>
                  <a:pt x="91" y="441"/>
                </a:lnTo>
                <a:lnTo>
                  <a:pt x="87" y="445"/>
                </a:lnTo>
                <a:lnTo>
                  <a:pt x="85" y="448"/>
                </a:lnTo>
                <a:lnTo>
                  <a:pt x="85" y="448"/>
                </a:lnTo>
                <a:lnTo>
                  <a:pt x="41" y="540"/>
                </a:lnTo>
                <a:lnTo>
                  <a:pt x="14" y="599"/>
                </a:lnTo>
                <a:lnTo>
                  <a:pt x="0" y="631"/>
                </a:lnTo>
                <a:lnTo>
                  <a:pt x="0" y="631"/>
                </a:lnTo>
                <a:lnTo>
                  <a:pt x="0" y="635"/>
                </a:lnTo>
                <a:lnTo>
                  <a:pt x="0" y="640"/>
                </a:lnTo>
                <a:lnTo>
                  <a:pt x="4" y="648"/>
                </a:lnTo>
                <a:lnTo>
                  <a:pt x="11" y="667"/>
                </a:lnTo>
                <a:lnTo>
                  <a:pt x="11" y="667"/>
                </a:lnTo>
                <a:lnTo>
                  <a:pt x="15" y="674"/>
                </a:lnTo>
                <a:lnTo>
                  <a:pt x="20" y="680"/>
                </a:lnTo>
                <a:lnTo>
                  <a:pt x="27" y="686"/>
                </a:lnTo>
                <a:lnTo>
                  <a:pt x="35" y="692"/>
                </a:lnTo>
                <a:lnTo>
                  <a:pt x="35" y="692"/>
                </a:lnTo>
                <a:lnTo>
                  <a:pt x="58" y="703"/>
                </a:lnTo>
                <a:lnTo>
                  <a:pt x="97" y="722"/>
                </a:lnTo>
                <a:lnTo>
                  <a:pt x="149" y="747"/>
                </a:lnTo>
                <a:lnTo>
                  <a:pt x="149" y="747"/>
                </a:lnTo>
                <a:lnTo>
                  <a:pt x="155" y="767"/>
                </a:lnTo>
                <a:lnTo>
                  <a:pt x="162" y="784"/>
                </a:lnTo>
                <a:lnTo>
                  <a:pt x="165" y="791"/>
                </a:lnTo>
                <a:lnTo>
                  <a:pt x="169" y="797"/>
                </a:lnTo>
                <a:lnTo>
                  <a:pt x="169" y="797"/>
                </a:lnTo>
                <a:lnTo>
                  <a:pt x="175" y="805"/>
                </a:lnTo>
                <a:lnTo>
                  <a:pt x="179" y="810"/>
                </a:lnTo>
                <a:lnTo>
                  <a:pt x="182" y="812"/>
                </a:lnTo>
                <a:lnTo>
                  <a:pt x="185" y="813"/>
                </a:lnTo>
                <a:lnTo>
                  <a:pt x="197" y="814"/>
                </a:lnTo>
                <a:lnTo>
                  <a:pt x="197" y="814"/>
                </a:lnTo>
                <a:lnTo>
                  <a:pt x="202" y="814"/>
                </a:lnTo>
                <a:lnTo>
                  <a:pt x="209" y="812"/>
                </a:lnTo>
                <a:lnTo>
                  <a:pt x="225" y="806"/>
                </a:lnTo>
                <a:lnTo>
                  <a:pt x="244" y="798"/>
                </a:lnTo>
                <a:lnTo>
                  <a:pt x="265" y="788"/>
                </a:lnTo>
                <a:lnTo>
                  <a:pt x="303" y="772"/>
                </a:lnTo>
                <a:lnTo>
                  <a:pt x="315" y="766"/>
                </a:lnTo>
                <a:lnTo>
                  <a:pt x="321" y="765"/>
                </a:lnTo>
                <a:lnTo>
                  <a:pt x="321" y="765"/>
                </a:lnTo>
                <a:lnTo>
                  <a:pt x="319" y="781"/>
                </a:lnTo>
                <a:lnTo>
                  <a:pt x="312" y="814"/>
                </a:lnTo>
                <a:lnTo>
                  <a:pt x="307" y="850"/>
                </a:lnTo>
                <a:lnTo>
                  <a:pt x="306" y="865"/>
                </a:lnTo>
                <a:lnTo>
                  <a:pt x="307" y="875"/>
                </a:lnTo>
                <a:lnTo>
                  <a:pt x="307" y="875"/>
                </a:lnTo>
                <a:lnTo>
                  <a:pt x="310" y="883"/>
                </a:lnTo>
                <a:lnTo>
                  <a:pt x="317" y="895"/>
                </a:lnTo>
                <a:lnTo>
                  <a:pt x="336" y="923"/>
                </a:lnTo>
                <a:lnTo>
                  <a:pt x="362" y="958"/>
                </a:lnTo>
                <a:lnTo>
                  <a:pt x="362" y="958"/>
                </a:lnTo>
                <a:lnTo>
                  <a:pt x="367" y="985"/>
                </a:lnTo>
                <a:lnTo>
                  <a:pt x="369" y="1011"/>
                </a:lnTo>
                <a:lnTo>
                  <a:pt x="369" y="1026"/>
                </a:lnTo>
                <a:lnTo>
                  <a:pt x="369" y="1040"/>
                </a:lnTo>
                <a:lnTo>
                  <a:pt x="369" y="1040"/>
                </a:lnTo>
                <a:lnTo>
                  <a:pt x="371" y="1055"/>
                </a:lnTo>
                <a:lnTo>
                  <a:pt x="372" y="1072"/>
                </a:lnTo>
                <a:lnTo>
                  <a:pt x="376" y="1106"/>
                </a:lnTo>
                <a:lnTo>
                  <a:pt x="382" y="1133"/>
                </a:lnTo>
                <a:lnTo>
                  <a:pt x="383" y="1145"/>
                </a:lnTo>
                <a:lnTo>
                  <a:pt x="383" y="1145"/>
                </a:lnTo>
                <a:lnTo>
                  <a:pt x="383" y="1147"/>
                </a:lnTo>
                <a:lnTo>
                  <a:pt x="385" y="1148"/>
                </a:lnTo>
                <a:lnTo>
                  <a:pt x="387" y="1151"/>
                </a:lnTo>
                <a:lnTo>
                  <a:pt x="387" y="1152"/>
                </a:lnTo>
                <a:lnTo>
                  <a:pt x="387" y="1152"/>
                </a:lnTo>
                <a:lnTo>
                  <a:pt x="382" y="1157"/>
                </a:lnTo>
                <a:lnTo>
                  <a:pt x="372" y="1166"/>
                </a:lnTo>
                <a:lnTo>
                  <a:pt x="348" y="1184"/>
                </a:lnTo>
                <a:lnTo>
                  <a:pt x="348" y="1184"/>
                </a:lnTo>
                <a:lnTo>
                  <a:pt x="339" y="1188"/>
                </a:lnTo>
                <a:lnTo>
                  <a:pt x="329" y="1192"/>
                </a:lnTo>
                <a:lnTo>
                  <a:pt x="319" y="1196"/>
                </a:lnTo>
                <a:lnTo>
                  <a:pt x="314" y="1199"/>
                </a:lnTo>
                <a:lnTo>
                  <a:pt x="310" y="1201"/>
                </a:lnTo>
                <a:lnTo>
                  <a:pt x="310" y="1201"/>
                </a:lnTo>
                <a:lnTo>
                  <a:pt x="302" y="1209"/>
                </a:lnTo>
                <a:lnTo>
                  <a:pt x="299" y="1216"/>
                </a:lnTo>
                <a:lnTo>
                  <a:pt x="297" y="1219"/>
                </a:lnTo>
                <a:lnTo>
                  <a:pt x="297" y="1223"/>
                </a:lnTo>
                <a:lnTo>
                  <a:pt x="300" y="1230"/>
                </a:lnTo>
                <a:lnTo>
                  <a:pt x="300" y="1230"/>
                </a:lnTo>
                <a:lnTo>
                  <a:pt x="302" y="1233"/>
                </a:lnTo>
                <a:lnTo>
                  <a:pt x="307" y="1235"/>
                </a:lnTo>
                <a:lnTo>
                  <a:pt x="313" y="1236"/>
                </a:lnTo>
                <a:lnTo>
                  <a:pt x="320" y="1236"/>
                </a:lnTo>
                <a:lnTo>
                  <a:pt x="333" y="1235"/>
                </a:lnTo>
                <a:lnTo>
                  <a:pt x="341" y="1233"/>
                </a:lnTo>
                <a:lnTo>
                  <a:pt x="341" y="1233"/>
                </a:lnTo>
                <a:lnTo>
                  <a:pt x="354" y="1233"/>
                </a:lnTo>
                <a:lnTo>
                  <a:pt x="375" y="1232"/>
                </a:lnTo>
                <a:lnTo>
                  <a:pt x="400" y="1232"/>
                </a:lnTo>
                <a:lnTo>
                  <a:pt x="419" y="1230"/>
                </a:lnTo>
                <a:lnTo>
                  <a:pt x="419" y="1230"/>
                </a:lnTo>
                <a:lnTo>
                  <a:pt x="438" y="1227"/>
                </a:lnTo>
                <a:lnTo>
                  <a:pt x="460" y="1225"/>
                </a:lnTo>
                <a:lnTo>
                  <a:pt x="480" y="1222"/>
                </a:lnTo>
                <a:lnTo>
                  <a:pt x="486" y="1220"/>
                </a:lnTo>
                <a:lnTo>
                  <a:pt x="490" y="1219"/>
                </a:lnTo>
                <a:lnTo>
                  <a:pt x="490" y="1219"/>
                </a:lnTo>
                <a:lnTo>
                  <a:pt x="490" y="1210"/>
                </a:lnTo>
                <a:lnTo>
                  <a:pt x="490" y="1191"/>
                </a:lnTo>
                <a:lnTo>
                  <a:pt x="490" y="1155"/>
                </a:lnTo>
                <a:lnTo>
                  <a:pt x="490" y="1155"/>
                </a:lnTo>
                <a:lnTo>
                  <a:pt x="487" y="1148"/>
                </a:lnTo>
                <a:lnTo>
                  <a:pt x="485" y="1145"/>
                </a:lnTo>
                <a:lnTo>
                  <a:pt x="483" y="1141"/>
                </a:lnTo>
                <a:lnTo>
                  <a:pt x="483" y="1138"/>
                </a:lnTo>
                <a:lnTo>
                  <a:pt x="483" y="1138"/>
                </a:lnTo>
                <a:lnTo>
                  <a:pt x="481" y="1126"/>
                </a:lnTo>
                <a:lnTo>
                  <a:pt x="479" y="1103"/>
                </a:lnTo>
                <a:lnTo>
                  <a:pt x="476" y="1072"/>
                </a:lnTo>
                <a:lnTo>
                  <a:pt x="510" y="1100"/>
                </a:lnTo>
                <a:lnTo>
                  <a:pt x="510" y="1100"/>
                </a:lnTo>
                <a:lnTo>
                  <a:pt x="513" y="1098"/>
                </a:lnTo>
                <a:lnTo>
                  <a:pt x="516" y="1098"/>
                </a:lnTo>
                <a:lnTo>
                  <a:pt x="517" y="1099"/>
                </a:lnTo>
                <a:lnTo>
                  <a:pt x="517" y="1100"/>
                </a:lnTo>
                <a:lnTo>
                  <a:pt x="517" y="1100"/>
                </a:lnTo>
                <a:lnTo>
                  <a:pt x="520" y="1108"/>
                </a:lnTo>
                <a:lnTo>
                  <a:pt x="525" y="1122"/>
                </a:lnTo>
                <a:lnTo>
                  <a:pt x="527" y="1132"/>
                </a:lnTo>
                <a:lnTo>
                  <a:pt x="529" y="1140"/>
                </a:lnTo>
                <a:lnTo>
                  <a:pt x="529" y="1148"/>
                </a:lnTo>
                <a:lnTo>
                  <a:pt x="527" y="1155"/>
                </a:lnTo>
                <a:lnTo>
                  <a:pt x="527" y="1155"/>
                </a:lnTo>
                <a:lnTo>
                  <a:pt x="525" y="1164"/>
                </a:lnTo>
                <a:lnTo>
                  <a:pt x="520" y="1174"/>
                </a:lnTo>
                <a:lnTo>
                  <a:pt x="511" y="1197"/>
                </a:lnTo>
                <a:lnTo>
                  <a:pt x="507" y="1209"/>
                </a:lnTo>
                <a:lnTo>
                  <a:pt x="506" y="1218"/>
                </a:lnTo>
                <a:lnTo>
                  <a:pt x="507" y="1222"/>
                </a:lnTo>
                <a:lnTo>
                  <a:pt x="509" y="1225"/>
                </a:lnTo>
                <a:lnTo>
                  <a:pt x="511" y="1229"/>
                </a:lnTo>
                <a:lnTo>
                  <a:pt x="513" y="1230"/>
                </a:lnTo>
                <a:lnTo>
                  <a:pt x="513" y="1230"/>
                </a:lnTo>
                <a:lnTo>
                  <a:pt x="518" y="1231"/>
                </a:lnTo>
                <a:lnTo>
                  <a:pt x="522" y="1231"/>
                </a:lnTo>
                <a:lnTo>
                  <a:pt x="530" y="1230"/>
                </a:lnTo>
                <a:lnTo>
                  <a:pt x="537" y="1226"/>
                </a:lnTo>
                <a:lnTo>
                  <a:pt x="544" y="1222"/>
                </a:lnTo>
                <a:lnTo>
                  <a:pt x="551" y="1217"/>
                </a:lnTo>
                <a:lnTo>
                  <a:pt x="556" y="1211"/>
                </a:lnTo>
                <a:lnTo>
                  <a:pt x="561" y="1206"/>
                </a:lnTo>
                <a:lnTo>
                  <a:pt x="563" y="1201"/>
                </a:lnTo>
                <a:lnTo>
                  <a:pt x="563" y="1201"/>
                </a:lnTo>
                <a:lnTo>
                  <a:pt x="571" y="1187"/>
                </a:lnTo>
                <a:lnTo>
                  <a:pt x="586" y="1165"/>
                </a:lnTo>
                <a:lnTo>
                  <a:pt x="603" y="1142"/>
                </a:lnTo>
                <a:lnTo>
                  <a:pt x="610" y="1133"/>
                </a:lnTo>
                <a:lnTo>
                  <a:pt x="616" y="1128"/>
                </a:lnTo>
                <a:lnTo>
                  <a:pt x="616" y="1128"/>
                </a:lnTo>
                <a:lnTo>
                  <a:pt x="621" y="1122"/>
                </a:lnTo>
                <a:lnTo>
                  <a:pt x="625" y="1115"/>
                </a:lnTo>
                <a:lnTo>
                  <a:pt x="634" y="1099"/>
                </a:lnTo>
                <a:lnTo>
                  <a:pt x="644" y="1079"/>
                </a:lnTo>
                <a:lnTo>
                  <a:pt x="644" y="1079"/>
                </a:lnTo>
                <a:lnTo>
                  <a:pt x="643" y="1075"/>
                </a:lnTo>
                <a:lnTo>
                  <a:pt x="640" y="1068"/>
                </a:lnTo>
                <a:lnTo>
                  <a:pt x="636" y="1065"/>
                </a:lnTo>
                <a:lnTo>
                  <a:pt x="634" y="1061"/>
                </a:lnTo>
                <a:lnTo>
                  <a:pt x="630" y="1059"/>
                </a:lnTo>
                <a:lnTo>
                  <a:pt x="627" y="1057"/>
                </a:lnTo>
                <a:lnTo>
                  <a:pt x="627" y="1057"/>
                </a:lnTo>
                <a:lnTo>
                  <a:pt x="621" y="1056"/>
                </a:lnTo>
                <a:lnTo>
                  <a:pt x="614" y="1053"/>
                </a:lnTo>
                <a:lnTo>
                  <a:pt x="598" y="1041"/>
                </a:lnTo>
                <a:lnTo>
                  <a:pt x="577" y="1026"/>
                </a:lnTo>
                <a:lnTo>
                  <a:pt x="577" y="1026"/>
                </a:lnTo>
                <a:lnTo>
                  <a:pt x="577" y="1021"/>
                </a:lnTo>
                <a:lnTo>
                  <a:pt x="576" y="1017"/>
                </a:lnTo>
                <a:lnTo>
                  <a:pt x="573" y="1015"/>
                </a:lnTo>
                <a:lnTo>
                  <a:pt x="573" y="1015"/>
                </a:lnTo>
                <a:lnTo>
                  <a:pt x="566" y="1011"/>
                </a:lnTo>
                <a:lnTo>
                  <a:pt x="552" y="1002"/>
                </a:lnTo>
                <a:lnTo>
                  <a:pt x="537" y="990"/>
                </a:lnTo>
                <a:lnTo>
                  <a:pt x="530" y="983"/>
                </a:lnTo>
                <a:lnTo>
                  <a:pt x="524" y="976"/>
                </a:lnTo>
                <a:lnTo>
                  <a:pt x="524" y="976"/>
                </a:lnTo>
                <a:lnTo>
                  <a:pt x="509" y="957"/>
                </a:lnTo>
                <a:lnTo>
                  <a:pt x="487" y="934"/>
                </a:lnTo>
                <a:lnTo>
                  <a:pt x="467" y="912"/>
                </a:lnTo>
                <a:lnTo>
                  <a:pt x="458" y="903"/>
                </a:lnTo>
                <a:lnTo>
                  <a:pt x="458" y="903"/>
                </a:lnTo>
                <a:lnTo>
                  <a:pt x="452" y="897"/>
                </a:lnTo>
                <a:lnTo>
                  <a:pt x="444" y="886"/>
                </a:lnTo>
                <a:lnTo>
                  <a:pt x="433" y="871"/>
                </a:lnTo>
                <a:lnTo>
                  <a:pt x="433" y="871"/>
                </a:lnTo>
                <a:lnTo>
                  <a:pt x="439" y="824"/>
                </a:lnTo>
                <a:lnTo>
                  <a:pt x="444" y="790"/>
                </a:lnTo>
                <a:lnTo>
                  <a:pt x="447" y="777"/>
                </a:lnTo>
                <a:lnTo>
                  <a:pt x="451" y="768"/>
                </a:lnTo>
                <a:lnTo>
                  <a:pt x="451" y="768"/>
                </a:lnTo>
                <a:lnTo>
                  <a:pt x="513" y="677"/>
                </a:lnTo>
                <a:lnTo>
                  <a:pt x="513" y="677"/>
                </a:lnTo>
                <a:lnTo>
                  <a:pt x="527" y="670"/>
                </a:lnTo>
                <a:lnTo>
                  <a:pt x="537" y="664"/>
                </a:lnTo>
                <a:lnTo>
                  <a:pt x="540" y="662"/>
                </a:lnTo>
                <a:lnTo>
                  <a:pt x="542" y="660"/>
                </a:lnTo>
                <a:lnTo>
                  <a:pt x="542" y="660"/>
                </a:lnTo>
                <a:lnTo>
                  <a:pt x="542" y="655"/>
                </a:lnTo>
                <a:lnTo>
                  <a:pt x="542" y="646"/>
                </a:lnTo>
                <a:lnTo>
                  <a:pt x="538" y="621"/>
                </a:lnTo>
                <a:lnTo>
                  <a:pt x="531" y="585"/>
                </a:lnTo>
                <a:lnTo>
                  <a:pt x="531" y="585"/>
                </a:lnTo>
                <a:lnTo>
                  <a:pt x="533" y="595"/>
                </a:lnTo>
                <a:lnTo>
                  <a:pt x="536" y="604"/>
                </a:lnTo>
                <a:lnTo>
                  <a:pt x="539" y="615"/>
                </a:lnTo>
                <a:lnTo>
                  <a:pt x="545" y="627"/>
                </a:lnTo>
                <a:lnTo>
                  <a:pt x="552" y="638"/>
                </a:lnTo>
                <a:lnTo>
                  <a:pt x="557" y="643"/>
                </a:lnTo>
                <a:lnTo>
                  <a:pt x="562" y="647"/>
                </a:lnTo>
                <a:lnTo>
                  <a:pt x="568" y="650"/>
                </a:lnTo>
                <a:lnTo>
                  <a:pt x="573" y="653"/>
                </a:lnTo>
                <a:lnTo>
                  <a:pt x="573" y="653"/>
                </a:lnTo>
                <a:lnTo>
                  <a:pt x="597" y="659"/>
                </a:lnTo>
                <a:lnTo>
                  <a:pt x="615" y="663"/>
                </a:lnTo>
                <a:lnTo>
                  <a:pt x="622" y="663"/>
                </a:lnTo>
                <a:lnTo>
                  <a:pt x="629" y="663"/>
                </a:lnTo>
                <a:lnTo>
                  <a:pt x="635" y="662"/>
                </a:lnTo>
                <a:lnTo>
                  <a:pt x="641" y="660"/>
                </a:lnTo>
                <a:lnTo>
                  <a:pt x="641" y="660"/>
                </a:lnTo>
                <a:lnTo>
                  <a:pt x="662" y="644"/>
                </a:lnTo>
                <a:lnTo>
                  <a:pt x="693" y="621"/>
                </a:lnTo>
                <a:lnTo>
                  <a:pt x="709" y="608"/>
                </a:lnTo>
                <a:lnTo>
                  <a:pt x="722" y="596"/>
                </a:lnTo>
                <a:lnTo>
                  <a:pt x="732" y="585"/>
                </a:lnTo>
                <a:lnTo>
                  <a:pt x="734" y="582"/>
                </a:lnTo>
                <a:lnTo>
                  <a:pt x="735" y="578"/>
                </a:lnTo>
                <a:lnTo>
                  <a:pt x="735" y="578"/>
                </a:lnTo>
                <a:lnTo>
                  <a:pt x="736" y="569"/>
                </a:lnTo>
                <a:lnTo>
                  <a:pt x="736" y="551"/>
                </a:lnTo>
                <a:lnTo>
                  <a:pt x="735" y="529"/>
                </a:lnTo>
                <a:lnTo>
                  <a:pt x="732" y="503"/>
                </a:lnTo>
                <a:lnTo>
                  <a:pt x="728" y="489"/>
                </a:lnTo>
                <a:lnTo>
                  <a:pt x="725" y="474"/>
                </a:lnTo>
                <a:lnTo>
                  <a:pt x="720" y="460"/>
                </a:lnTo>
                <a:lnTo>
                  <a:pt x="714" y="446"/>
                </a:lnTo>
                <a:lnTo>
                  <a:pt x="707" y="433"/>
                </a:lnTo>
                <a:lnTo>
                  <a:pt x="697" y="420"/>
                </a:lnTo>
                <a:lnTo>
                  <a:pt x="688" y="409"/>
                </a:lnTo>
                <a:lnTo>
                  <a:pt x="675" y="399"/>
                </a:lnTo>
                <a:lnTo>
                  <a:pt x="675" y="399"/>
                </a:lnTo>
                <a:lnTo>
                  <a:pt x="635" y="369"/>
                </a:lnTo>
                <a:lnTo>
                  <a:pt x="612" y="354"/>
                </a:lnTo>
                <a:lnTo>
                  <a:pt x="602" y="347"/>
                </a:lnTo>
                <a:lnTo>
                  <a:pt x="598" y="342"/>
                </a:lnTo>
                <a:lnTo>
                  <a:pt x="598" y="342"/>
                </a:lnTo>
                <a:lnTo>
                  <a:pt x="597" y="339"/>
                </a:lnTo>
                <a:lnTo>
                  <a:pt x="597" y="332"/>
                </a:lnTo>
                <a:lnTo>
                  <a:pt x="598" y="313"/>
                </a:lnTo>
                <a:lnTo>
                  <a:pt x="602" y="282"/>
                </a:lnTo>
                <a:lnTo>
                  <a:pt x="602" y="282"/>
                </a:lnTo>
                <a:lnTo>
                  <a:pt x="601" y="280"/>
                </a:lnTo>
                <a:lnTo>
                  <a:pt x="598" y="276"/>
                </a:lnTo>
                <a:lnTo>
                  <a:pt x="589" y="267"/>
                </a:lnTo>
                <a:lnTo>
                  <a:pt x="573" y="255"/>
                </a:lnTo>
                <a:lnTo>
                  <a:pt x="573" y="255"/>
                </a:lnTo>
                <a:lnTo>
                  <a:pt x="570" y="249"/>
                </a:lnTo>
                <a:lnTo>
                  <a:pt x="566" y="241"/>
                </a:lnTo>
                <a:lnTo>
                  <a:pt x="563" y="230"/>
                </a:lnTo>
                <a:lnTo>
                  <a:pt x="563" y="230"/>
                </a:lnTo>
                <a:lnTo>
                  <a:pt x="557" y="230"/>
                </a:lnTo>
                <a:lnTo>
                  <a:pt x="551" y="231"/>
                </a:lnTo>
                <a:lnTo>
                  <a:pt x="550" y="232"/>
                </a:lnTo>
                <a:lnTo>
                  <a:pt x="549" y="234"/>
                </a:lnTo>
                <a:lnTo>
                  <a:pt x="549" y="234"/>
                </a:lnTo>
                <a:lnTo>
                  <a:pt x="546" y="236"/>
                </a:lnTo>
                <a:lnTo>
                  <a:pt x="543" y="236"/>
                </a:lnTo>
                <a:lnTo>
                  <a:pt x="539" y="236"/>
                </a:lnTo>
                <a:lnTo>
                  <a:pt x="535" y="234"/>
                </a:lnTo>
                <a:lnTo>
                  <a:pt x="535" y="234"/>
                </a:lnTo>
                <a:lnTo>
                  <a:pt x="535" y="232"/>
                </a:lnTo>
                <a:lnTo>
                  <a:pt x="535" y="229"/>
                </a:lnTo>
                <a:lnTo>
                  <a:pt x="537" y="222"/>
                </a:lnTo>
                <a:lnTo>
                  <a:pt x="543" y="201"/>
                </a:lnTo>
                <a:lnTo>
                  <a:pt x="546" y="189"/>
                </a:lnTo>
                <a:lnTo>
                  <a:pt x="549" y="178"/>
                </a:lnTo>
                <a:lnTo>
                  <a:pt x="549" y="167"/>
                </a:lnTo>
                <a:lnTo>
                  <a:pt x="548" y="163"/>
                </a:lnTo>
                <a:lnTo>
                  <a:pt x="545" y="159"/>
                </a:lnTo>
                <a:lnTo>
                  <a:pt x="545" y="159"/>
                </a:lnTo>
                <a:lnTo>
                  <a:pt x="540" y="153"/>
                </a:lnTo>
                <a:lnTo>
                  <a:pt x="533" y="147"/>
                </a:lnTo>
                <a:lnTo>
                  <a:pt x="526" y="143"/>
                </a:lnTo>
                <a:lnTo>
                  <a:pt x="519" y="139"/>
                </a:lnTo>
                <a:lnTo>
                  <a:pt x="506" y="133"/>
                </a:lnTo>
                <a:lnTo>
                  <a:pt x="497" y="131"/>
                </a:lnTo>
                <a:lnTo>
                  <a:pt x="497" y="131"/>
                </a:lnTo>
                <a:lnTo>
                  <a:pt x="479" y="129"/>
                </a:lnTo>
                <a:lnTo>
                  <a:pt x="472" y="126"/>
                </a:lnTo>
                <a:lnTo>
                  <a:pt x="468" y="124"/>
                </a:lnTo>
                <a:lnTo>
                  <a:pt x="468" y="124"/>
                </a:lnTo>
                <a:lnTo>
                  <a:pt x="466" y="123"/>
                </a:lnTo>
                <a:lnTo>
                  <a:pt x="464" y="123"/>
                </a:lnTo>
                <a:lnTo>
                  <a:pt x="458" y="123"/>
                </a:lnTo>
                <a:lnTo>
                  <a:pt x="451" y="124"/>
                </a:lnTo>
                <a:lnTo>
                  <a:pt x="448" y="126"/>
                </a:lnTo>
                <a:lnTo>
                  <a:pt x="447" y="127"/>
                </a:lnTo>
                <a:lnTo>
                  <a:pt x="447" y="127"/>
                </a:lnTo>
                <a:lnTo>
                  <a:pt x="445" y="131"/>
                </a:lnTo>
                <a:lnTo>
                  <a:pt x="443" y="133"/>
                </a:lnTo>
                <a:lnTo>
                  <a:pt x="440" y="134"/>
                </a:lnTo>
                <a:lnTo>
                  <a:pt x="440" y="134"/>
                </a:lnTo>
                <a:lnTo>
                  <a:pt x="437" y="99"/>
                </a:lnTo>
                <a:lnTo>
                  <a:pt x="437" y="99"/>
                </a:lnTo>
                <a:lnTo>
                  <a:pt x="435" y="95"/>
                </a:lnTo>
                <a:lnTo>
                  <a:pt x="432" y="91"/>
                </a:lnTo>
                <a:lnTo>
                  <a:pt x="426" y="81"/>
                </a:lnTo>
                <a:lnTo>
                  <a:pt x="426" y="81"/>
                </a:lnTo>
                <a:lnTo>
                  <a:pt x="424" y="79"/>
                </a:lnTo>
                <a:lnTo>
                  <a:pt x="422" y="77"/>
                </a:lnTo>
                <a:lnTo>
                  <a:pt x="422" y="74"/>
                </a:lnTo>
                <a:lnTo>
                  <a:pt x="422" y="74"/>
                </a:lnTo>
                <a:lnTo>
                  <a:pt x="422" y="70"/>
                </a:lnTo>
                <a:lnTo>
                  <a:pt x="420" y="62"/>
                </a:lnTo>
                <a:lnTo>
                  <a:pt x="415" y="51"/>
                </a:lnTo>
                <a:lnTo>
                  <a:pt x="415" y="51"/>
                </a:lnTo>
                <a:lnTo>
                  <a:pt x="412" y="45"/>
                </a:lnTo>
                <a:lnTo>
                  <a:pt x="405" y="36"/>
                </a:lnTo>
                <a:lnTo>
                  <a:pt x="405" y="36"/>
                </a:lnTo>
                <a:lnTo>
                  <a:pt x="400" y="29"/>
                </a:lnTo>
                <a:lnTo>
                  <a:pt x="394" y="21"/>
                </a:lnTo>
                <a:lnTo>
                  <a:pt x="387" y="14"/>
                </a:lnTo>
                <a:lnTo>
                  <a:pt x="382" y="11"/>
                </a:lnTo>
                <a:lnTo>
                  <a:pt x="376" y="8"/>
                </a:lnTo>
                <a:lnTo>
                  <a:pt x="376" y="8"/>
                </a:lnTo>
                <a:lnTo>
                  <a:pt x="363" y="3"/>
                </a:lnTo>
                <a:lnTo>
                  <a:pt x="348" y="1"/>
                </a:lnTo>
                <a:lnTo>
                  <a:pt x="334" y="0"/>
                </a:lnTo>
                <a:lnTo>
                  <a:pt x="330" y="0"/>
                </a:lnTo>
                <a:lnTo>
                  <a:pt x="327" y="1"/>
                </a:lnTo>
                <a:lnTo>
                  <a:pt x="327" y="1"/>
                </a:lnTo>
                <a:lnTo>
                  <a:pt x="308" y="11"/>
                </a:lnTo>
                <a:lnTo>
                  <a:pt x="294" y="19"/>
                </a:lnTo>
                <a:lnTo>
                  <a:pt x="289" y="22"/>
                </a:lnTo>
                <a:lnTo>
                  <a:pt x="286" y="26"/>
                </a:lnTo>
                <a:lnTo>
                  <a:pt x="286" y="26"/>
                </a:lnTo>
                <a:lnTo>
                  <a:pt x="281" y="33"/>
                </a:lnTo>
                <a:lnTo>
                  <a:pt x="277" y="40"/>
                </a:lnTo>
                <a:lnTo>
                  <a:pt x="275" y="47"/>
                </a:lnTo>
                <a:lnTo>
                  <a:pt x="275" y="54"/>
                </a:lnTo>
                <a:lnTo>
                  <a:pt x="275" y="54"/>
                </a:lnTo>
                <a:lnTo>
                  <a:pt x="276" y="75"/>
                </a:lnTo>
                <a:lnTo>
                  <a:pt x="278" y="92"/>
                </a:lnTo>
                <a:lnTo>
                  <a:pt x="278" y="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5C7687CE-95B8-436C-9CEF-3B94C34DF326}"/>
              </a:ext>
            </a:extLst>
          </p:cNvPr>
          <p:cNvSpPr>
            <a:spLocks noEditPoints="1"/>
          </p:cNvSpPr>
          <p:nvPr/>
        </p:nvSpPr>
        <p:spPr bwMode="auto">
          <a:xfrm>
            <a:off x="6497956" y="4701757"/>
            <a:ext cx="821243" cy="1637911"/>
          </a:xfrm>
          <a:custGeom>
            <a:avLst/>
            <a:gdLst>
              <a:gd name="T0" fmla="*/ 217 w 718"/>
              <a:gd name="T1" fmla="*/ 32 h 1432"/>
              <a:gd name="T2" fmla="*/ 190 w 718"/>
              <a:gd name="T3" fmla="*/ 10 h 1432"/>
              <a:gd name="T4" fmla="*/ 161 w 718"/>
              <a:gd name="T5" fmla="*/ 0 h 1432"/>
              <a:gd name="T6" fmla="*/ 102 w 718"/>
              <a:gd name="T7" fmla="*/ 13 h 1432"/>
              <a:gd name="T8" fmla="*/ 59 w 718"/>
              <a:gd name="T9" fmla="*/ 62 h 1432"/>
              <a:gd name="T10" fmla="*/ 44 w 718"/>
              <a:gd name="T11" fmla="*/ 73 h 1432"/>
              <a:gd name="T12" fmla="*/ 31 w 718"/>
              <a:gd name="T13" fmla="*/ 170 h 1432"/>
              <a:gd name="T14" fmla="*/ 35 w 718"/>
              <a:gd name="T15" fmla="*/ 252 h 1432"/>
              <a:gd name="T16" fmla="*/ 0 w 718"/>
              <a:gd name="T17" fmla="*/ 295 h 1432"/>
              <a:gd name="T18" fmla="*/ 12 w 718"/>
              <a:gd name="T19" fmla="*/ 367 h 1432"/>
              <a:gd name="T20" fmla="*/ 37 w 718"/>
              <a:gd name="T21" fmla="*/ 409 h 1432"/>
              <a:gd name="T22" fmla="*/ 5 w 718"/>
              <a:gd name="T23" fmla="*/ 555 h 1432"/>
              <a:gd name="T24" fmla="*/ 23 w 718"/>
              <a:gd name="T25" fmla="*/ 583 h 1432"/>
              <a:gd name="T26" fmla="*/ 46 w 718"/>
              <a:gd name="T27" fmla="*/ 774 h 1432"/>
              <a:gd name="T28" fmla="*/ 10 w 718"/>
              <a:gd name="T29" fmla="*/ 1024 h 1432"/>
              <a:gd name="T30" fmla="*/ 52 w 718"/>
              <a:gd name="T31" fmla="*/ 1041 h 1432"/>
              <a:gd name="T32" fmla="*/ 132 w 718"/>
              <a:gd name="T33" fmla="*/ 1182 h 1432"/>
              <a:gd name="T34" fmla="*/ 159 w 718"/>
              <a:gd name="T35" fmla="*/ 1307 h 1432"/>
              <a:gd name="T36" fmla="*/ 146 w 718"/>
              <a:gd name="T37" fmla="*/ 1359 h 1432"/>
              <a:gd name="T38" fmla="*/ 160 w 718"/>
              <a:gd name="T39" fmla="*/ 1384 h 1432"/>
              <a:gd name="T40" fmla="*/ 195 w 718"/>
              <a:gd name="T41" fmla="*/ 1409 h 1432"/>
              <a:gd name="T42" fmla="*/ 254 w 718"/>
              <a:gd name="T43" fmla="*/ 1403 h 1432"/>
              <a:gd name="T44" fmla="*/ 230 w 718"/>
              <a:gd name="T45" fmla="*/ 1354 h 1432"/>
              <a:gd name="T46" fmla="*/ 209 w 718"/>
              <a:gd name="T47" fmla="*/ 1248 h 1432"/>
              <a:gd name="T48" fmla="*/ 218 w 718"/>
              <a:gd name="T49" fmla="*/ 1187 h 1432"/>
              <a:gd name="T50" fmla="*/ 326 w 718"/>
              <a:gd name="T51" fmla="*/ 1064 h 1432"/>
              <a:gd name="T52" fmla="*/ 397 w 718"/>
              <a:gd name="T53" fmla="*/ 1183 h 1432"/>
              <a:gd name="T54" fmla="*/ 444 w 718"/>
              <a:gd name="T55" fmla="*/ 1298 h 1432"/>
              <a:gd name="T56" fmla="*/ 472 w 718"/>
              <a:gd name="T57" fmla="*/ 1403 h 1432"/>
              <a:gd name="T58" fmla="*/ 497 w 718"/>
              <a:gd name="T59" fmla="*/ 1432 h 1432"/>
              <a:gd name="T60" fmla="*/ 548 w 718"/>
              <a:gd name="T61" fmla="*/ 1411 h 1432"/>
              <a:gd name="T62" fmla="*/ 572 w 718"/>
              <a:gd name="T63" fmla="*/ 1384 h 1432"/>
              <a:gd name="T64" fmla="*/ 523 w 718"/>
              <a:gd name="T65" fmla="*/ 1350 h 1432"/>
              <a:gd name="T66" fmla="*/ 506 w 718"/>
              <a:gd name="T67" fmla="*/ 1234 h 1432"/>
              <a:gd name="T68" fmla="*/ 507 w 718"/>
              <a:gd name="T69" fmla="*/ 1164 h 1432"/>
              <a:gd name="T70" fmla="*/ 488 w 718"/>
              <a:gd name="T71" fmla="*/ 1103 h 1432"/>
              <a:gd name="T72" fmla="*/ 503 w 718"/>
              <a:gd name="T73" fmla="*/ 1016 h 1432"/>
              <a:gd name="T74" fmla="*/ 539 w 718"/>
              <a:gd name="T75" fmla="*/ 945 h 1432"/>
              <a:gd name="T76" fmla="*/ 488 w 718"/>
              <a:gd name="T77" fmla="*/ 814 h 1432"/>
              <a:gd name="T78" fmla="*/ 430 w 718"/>
              <a:gd name="T79" fmla="*/ 652 h 1432"/>
              <a:gd name="T80" fmla="*/ 430 w 718"/>
              <a:gd name="T81" fmla="*/ 607 h 1432"/>
              <a:gd name="T82" fmla="*/ 468 w 718"/>
              <a:gd name="T83" fmla="*/ 601 h 1432"/>
              <a:gd name="T84" fmla="*/ 479 w 718"/>
              <a:gd name="T85" fmla="*/ 639 h 1432"/>
              <a:gd name="T86" fmla="*/ 551 w 718"/>
              <a:gd name="T87" fmla="*/ 639 h 1432"/>
              <a:gd name="T88" fmla="*/ 696 w 718"/>
              <a:gd name="T89" fmla="*/ 544 h 1432"/>
              <a:gd name="T90" fmla="*/ 639 w 718"/>
              <a:gd name="T91" fmla="*/ 360 h 1432"/>
              <a:gd name="T92" fmla="*/ 581 w 718"/>
              <a:gd name="T93" fmla="*/ 359 h 1432"/>
              <a:gd name="T94" fmla="*/ 530 w 718"/>
              <a:gd name="T95" fmla="*/ 307 h 1432"/>
              <a:gd name="T96" fmla="*/ 512 w 718"/>
              <a:gd name="T97" fmla="*/ 273 h 1432"/>
              <a:gd name="T98" fmla="*/ 455 w 718"/>
              <a:gd name="T99" fmla="*/ 264 h 1432"/>
              <a:gd name="T100" fmla="*/ 463 w 718"/>
              <a:gd name="T101" fmla="*/ 137 h 1432"/>
              <a:gd name="T102" fmla="*/ 349 w 718"/>
              <a:gd name="T103" fmla="*/ 73 h 1432"/>
              <a:gd name="T104" fmla="*/ 566 w 718"/>
              <a:gd name="T105" fmla="*/ 369 h 1432"/>
              <a:gd name="T106" fmla="*/ 525 w 718"/>
              <a:gd name="T107" fmla="*/ 353 h 1432"/>
              <a:gd name="T108" fmla="*/ 535 w 718"/>
              <a:gd name="T109" fmla="*/ 329 h 1432"/>
              <a:gd name="T110" fmla="*/ 516 w 718"/>
              <a:gd name="T111" fmla="*/ 400 h 1432"/>
              <a:gd name="T112" fmla="*/ 494 w 718"/>
              <a:gd name="T113" fmla="*/ 398 h 1432"/>
              <a:gd name="T114" fmla="*/ 500 w 718"/>
              <a:gd name="T115" fmla="*/ 376 h 1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18" h="1432">
                <a:moveTo>
                  <a:pt x="238" y="62"/>
                </a:moveTo>
                <a:lnTo>
                  <a:pt x="238" y="62"/>
                </a:lnTo>
                <a:lnTo>
                  <a:pt x="237" y="59"/>
                </a:lnTo>
                <a:lnTo>
                  <a:pt x="234" y="51"/>
                </a:lnTo>
                <a:lnTo>
                  <a:pt x="227" y="42"/>
                </a:lnTo>
                <a:lnTo>
                  <a:pt x="223" y="37"/>
                </a:lnTo>
                <a:lnTo>
                  <a:pt x="217" y="32"/>
                </a:lnTo>
                <a:lnTo>
                  <a:pt x="217" y="32"/>
                </a:lnTo>
                <a:lnTo>
                  <a:pt x="215" y="27"/>
                </a:lnTo>
                <a:lnTo>
                  <a:pt x="213" y="23"/>
                </a:lnTo>
                <a:lnTo>
                  <a:pt x="211" y="21"/>
                </a:lnTo>
                <a:lnTo>
                  <a:pt x="207" y="17"/>
                </a:lnTo>
                <a:lnTo>
                  <a:pt x="198" y="13"/>
                </a:lnTo>
                <a:lnTo>
                  <a:pt x="190" y="10"/>
                </a:lnTo>
                <a:lnTo>
                  <a:pt x="182" y="8"/>
                </a:lnTo>
                <a:lnTo>
                  <a:pt x="173" y="7"/>
                </a:lnTo>
                <a:lnTo>
                  <a:pt x="167" y="7"/>
                </a:lnTo>
                <a:lnTo>
                  <a:pt x="167" y="7"/>
                </a:lnTo>
                <a:lnTo>
                  <a:pt x="166" y="4"/>
                </a:lnTo>
                <a:lnTo>
                  <a:pt x="165" y="3"/>
                </a:lnTo>
                <a:lnTo>
                  <a:pt x="161" y="0"/>
                </a:lnTo>
                <a:lnTo>
                  <a:pt x="156" y="0"/>
                </a:lnTo>
                <a:lnTo>
                  <a:pt x="148" y="0"/>
                </a:lnTo>
                <a:lnTo>
                  <a:pt x="136" y="2"/>
                </a:lnTo>
                <a:lnTo>
                  <a:pt x="119" y="7"/>
                </a:lnTo>
                <a:lnTo>
                  <a:pt x="119" y="7"/>
                </a:lnTo>
                <a:lnTo>
                  <a:pt x="110" y="9"/>
                </a:lnTo>
                <a:lnTo>
                  <a:pt x="102" y="13"/>
                </a:lnTo>
                <a:lnTo>
                  <a:pt x="94" y="16"/>
                </a:lnTo>
                <a:lnTo>
                  <a:pt x="88" y="21"/>
                </a:lnTo>
                <a:lnTo>
                  <a:pt x="79" y="30"/>
                </a:lnTo>
                <a:lnTo>
                  <a:pt x="70" y="39"/>
                </a:lnTo>
                <a:lnTo>
                  <a:pt x="65" y="48"/>
                </a:lnTo>
                <a:lnTo>
                  <a:pt x="62" y="55"/>
                </a:lnTo>
                <a:lnTo>
                  <a:pt x="59" y="62"/>
                </a:lnTo>
                <a:lnTo>
                  <a:pt x="59" y="62"/>
                </a:lnTo>
                <a:lnTo>
                  <a:pt x="58" y="61"/>
                </a:lnTo>
                <a:lnTo>
                  <a:pt x="54" y="61"/>
                </a:lnTo>
                <a:lnTo>
                  <a:pt x="52" y="62"/>
                </a:lnTo>
                <a:lnTo>
                  <a:pt x="50" y="65"/>
                </a:lnTo>
                <a:lnTo>
                  <a:pt x="46" y="68"/>
                </a:lnTo>
                <a:lnTo>
                  <a:pt x="44" y="73"/>
                </a:lnTo>
                <a:lnTo>
                  <a:pt x="44" y="73"/>
                </a:lnTo>
                <a:lnTo>
                  <a:pt x="39" y="89"/>
                </a:lnTo>
                <a:lnTo>
                  <a:pt x="35" y="106"/>
                </a:lnTo>
                <a:lnTo>
                  <a:pt x="33" y="124"/>
                </a:lnTo>
                <a:lnTo>
                  <a:pt x="31" y="141"/>
                </a:lnTo>
                <a:lnTo>
                  <a:pt x="31" y="141"/>
                </a:lnTo>
                <a:lnTo>
                  <a:pt x="31" y="170"/>
                </a:lnTo>
                <a:lnTo>
                  <a:pt x="30" y="183"/>
                </a:lnTo>
                <a:lnTo>
                  <a:pt x="31" y="201"/>
                </a:lnTo>
                <a:lnTo>
                  <a:pt x="31" y="201"/>
                </a:lnTo>
                <a:lnTo>
                  <a:pt x="35" y="233"/>
                </a:lnTo>
                <a:lnTo>
                  <a:pt x="36" y="245"/>
                </a:lnTo>
                <a:lnTo>
                  <a:pt x="35" y="252"/>
                </a:lnTo>
                <a:lnTo>
                  <a:pt x="35" y="252"/>
                </a:lnTo>
                <a:lnTo>
                  <a:pt x="34" y="256"/>
                </a:lnTo>
                <a:lnTo>
                  <a:pt x="29" y="258"/>
                </a:lnTo>
                <a:lnTo>
                  <a:pt x="17" y="268"/>
                </a:lnTo>
                <a:lnTo>
                  <a:pt x="11" y="273"/>
                </a:lnTo>
                <a:lnTo>
                  <a:pt x="5" y="280"/>
                </a:lnTo>
                <a:lnTo>
                  <a:pt x="1" y="290"/>
                </a:lnTo>
                <a:lnTo>
                  <a:pt x="0" y="295"/>
                </a:lnTo>
                <a:lnTo>
                  <a:pt x="0" y="301"/>
                </a:lnTo>
                <a:lnTo>
                  <a:pt x="0" y="301"/>
                </a:lnTo>
                <a:lnTo>
                  <a:pt x="1" y="324"/>
                </a:lnTo>
                <a:lnTo>
                  <a:pt x="4" y="346"/>
                </a:lnTo>
                <a:lnTo>
                  <a:pt x="6" y="354"/>
                </a:lnTo>
                <a:lnTo>
                  <a:pt x="8" y="361"/>
                </a:lnTo>
                <a:lnTo>
                  <a:pt x="12" y="367"/>
                </a:lnTo>
                <a:lnTo>
                  <a:pt x="16" y="372"/>
                </a:lnTo>
                <a:lnTo>
                  <a:pt x="16" y="372"/>
                </a:lnTo>
                <a:lnTo>
                  <a:pt x="24" y="378"/>
                </a:lnTo>
                <a:lnTo>
                  <a:pt x="33" y="384"/>
                </a:lnTo>
                <a:lnTo>
                  <a:pt x="40" y="392"/>
                </a:lnTo>
                <a:lnTo>
                  <a:pt x="40" y="392"/>
                </a:lnTo>
                <a:lnTo>
                  <a:pt x="37" y="409"/>
                </a:lnTo>
                <a:lnTo>
                  <a:pt x="33" y="448"/>
                </a:lnTo>
                <a:lnTo>
                  <a:pt x="24" y="492"/>
                </a:lnTo>
                <a:lnTo>
                  <a:pt x="21" y="510"/>
                </a:lnTo>
                <a:lnTo>
                  <a:pt x="16" y="524"/>
                </a:lnTo>
                <a:lnTo>
                  <a:pt x="16" y="524"/>
                </a:lnTo>
                <a:lnTo>
                  <a:pt x="8" y="540"/>
                </a:lnTo>
                <a:lnTo>
                  <a:pt x="5" y="555"/>
                </a:lnTo>
                <a:lnTo>
                  <a:pt x="5" y="561"/>
                </a:lnTo>
                <a:lnTo>
                  <a:pt x="5" y="567"/>
                </a:lnTo>
                <a:lnTo>
                  <a:pt x="6" y="571"/>
                </a:lnTo>
                <a:lnTo>
                  <a:pt x="7" y="574"/>
                </a:lnTo>
                <a:lnTo>
                  <a:pt x="7" y="574"/>
                </a:lnTo>
                <a:lnTo>
                  <a:pt x="13" y="578"/>
                </a:lnTo>
                <a:lnTo>
                  <a:pt x="23" y="583"/>
                </a:lnTo>
                <a:lnTo>
                  <a:pt x="52" y="591"/>
                </a:lnTo>
                <a:lnTo>
                  <a:pt x="91" y="602"/>
                </a:lnTo>
                <a:lnTo>
                  <a:pt x="91" y="602"/>
                </a:lnTo>
                <a:lnTo>
                  <a:pt x="85" y="622"/>
                </a:lnTo>
                <a:lnTo>
                  <a:pt x="71" y="671"/>
                </a:lnTo>
                <a:lnTo>
                  <a:pt x="54" y="739"/>
                </a:lnTo>
                <a:lnTo>
                  <a:pt x="46" y="774"/>
                </a:lnTo>
                <a:lnTo>
                  <a:pt x="40" y="809"/>
                </a:lnTo>
                <a:lnTo>
                  <a:pt x="40" y="809"/>
                </a:lnTo>
                <a:lnTo>
                  <a:pt x="27" y="882"/>
                </a:lnTo>
                <a:lnTo>
                  <a:pt x="16" y="952"/>
                </a:lnTo>
                <a:lnTo>
                  <a:pt x="12" y="982"/>
                </a:lnTo>
                <a:lnTo>
                  <a:pt x="10" y="1007"/>
                </a:lnTo>
                <a:lnTo>
                  <a:pt x="10" y="1024"/>
                </a:lnTo>
                <a:lnTo>
                  <a:pt x="11" y="1030"/>
                </a:lnTo>
                <a:lnTo>
                  <a:pt x="12" y="1032"/>
                </a:lnTo>
                <a:lnTo>
                  <a:pt x="12" y="1032"/>
                </a:lnTo>
                <a:lnTo>
                  <a:pt x="17" y="1034"/>
                </a:lnTo>
                <a:lnTo>
                  <a:pt x="22" y="1037"/>
                </a:lnTo>
                <a:lnTo>
                  <a:pt x="35" y="1039"/>
                </a:lnTo>
                <a:lnTo>
                  <a:pt x="52" y="1041"/>
                </a:lnTo>
                <a:lnTo>
                  <a:pt x="134" y="1060"/>
                </a:lnTo>
                <a:lnTo>
                  <a:pt x="134" y="1060"/>
                </a:lnTo>
                <a:lnTo>
                  <a:pt x="133" y="1077"/>
                </a:lnTo>
                <a:lnTo>
                  <a:pt x="131" y="1114"/>
                </a:lnTo>
                <a:lnTo>
                  <a:pt x="131" y="1137"/>
                </a:lnTo>
                <a:lnTo>
                  <a:pt x="131" y="1160"/>
                </a:lnTo>
                <a:lnTo>
                  <a:pt x="132" y="1182"/>
                </a:lnTo>
                <a:lnTo>
                  <a:pt x="134" y="1199"/>
                </a:lnTo>
                <a:lnTo>
                  <a:pt x="134" y="1199"/>
                </a:lnTo>
                <a:lnTo>
                  <a:pt x="151" y="1260"/>
                </a:lnTo>
                <a:lnTo>
                  <a:pt x="156" y="1286"/>
                </a:lnTo>
                <a:lnTo>
                  <a:pt x="159" y="1297"/>
                </a:lnTo>
                <a:lnTo>
                  <a:pt x="159" y="1307"/>
                </a:lnTo>
                <a:lnTo>
                  <a:pt x="159" y="1307"/>
                </a:lnTo>
                <a:lnTo>
                  <a:pt x="157" y="1314"/>
                </a:lnTo>
                <a:lnTo>
                  <a:pt x="156" y="1323"/>
                </a:lnTo>
                <a:lnTo>
                  <a:pt x="151" y="1337"/>
                </a:lnTo>
                <a:lnTo>
                  <a:pt x="148" y="1349"/>
                </a:lnTo>
                <a:lnTo>
                  <a:pt x="146" y="1354"/>
                </a:lnTo>
                <a:lnTo>
                  <a:pt x="146" y="1359"/>
                </a:lnTo>
                <a:lnTo>
                  <a:pt x="146" y="1359"/>
                </a:lnTo>
                <a:lnTo>
                  <a:pt x="148" y="1363"/>
                </a:lnTo>
                <a:lnTo>
                  <a:pt x="149" y="1365"/>
                </a:lnTo>
                <a:lnTo>
                  <a:pt x="152" y="1371"/>
                </a:lnTo>
                <a:lnTo>
                  <a:pt x="156" y="1375"/>
                </a:lnTo>
                <a:lnTo>
                  <a:pt x="159" y="1378"/>
                </a:lnTo>
                <a:lnTo>
                  <a:pt x="159" y="1378"/>
                </a:lnTo>
                <a:lnTo>
                  <a:pt x="160" y="1384"/>
                </a:lnTo>
                <a:lnTo>
                  <a:pt x="163" y="1392"/>
                </a:lnTo>
                <a:lnTo>
                  <a:pt x="169" y="1400"/>
                </a:lnTo>
                <a:lnTo>
                  <a:pt x="174" y="1404"/>
                </a:lnTo>
                <a:lnTo>
                  <a:pt x="178" y="1406"/>
                </a:lnTo>
                <a:lnTo>
                  <a:pt x="178" y="1406"/>
                </a:lnTo>
                <a:lnTo>
                  <a:pt x="185" y="1407"/>
                </a:lnTo>
                <a:lnTo>
                  <a:pt x="195" y="1409"/>
                </a:lnTo>
                <a:lnTo>
                  <a:pt x="219" y="1410"/>
                </a:lnTo>
                <a:lnTo>
                  <a:pt x="231" y="1410"/>
                </a:lnTo>
                <a:lnTo>
                  <a:pt x="242" y="1409"/>
                </a:lnTo>
                <a:lnTo>
                  <a:pt x="249" y="1406"/>
                </a:lnTo>
                <a:lnTo>
                  <a:pt x="253" y="1404"/>
                </a:lnTo>
                <a:lnTo>
                  <a:pt x="254" y="1403"/>
                </a:lnTo>
                <a:lnTo>
                  <a:pt x="254" y="1403"/>
                </a:lnTo>
                <a:lnTo>
                  <a:pt x="254" y="1398"/>
                </a:lnTo>
                <a:lnTo>
                  <a:pt x="253" y="1392"/>
                </a:lnTo>
                <a:lnTo>
                  <a:pt x="250" y="1384"/>
                </a:lnTo>
                <a:lnTo>
                  <a:pt x="246" y="1378"/>
                </a:lnTo>
                <a:lnTo>
                  <a:pt x="237" y="1365"/>
                </a:lnTo>
                <a:lnTo>
                  <a:pt x="230" y="1354"/>
                </a:lnTo>
                <a:lnTo>
                  <a:pt x="230" y="1354"/>
                </a:lnTo>
                <a:lnTo>
                  <a:pt x="225" y="1348"/>
                </a:lnTo>
                <a:lnTo>
                  <a:pt x="221" y="1343"/>
                </a:lnTo>
                <a:lnTo>
                  <a:pt x="219" y="1337"/>
                </a:lnTo>
                <a:lnTo>
                  <a:pt x="218" y="1331"/>
                </a:lnTo>
                <a:lnTo>
                  <a:pt x="218" y="1331"/>
                </a:lnTo>
                <a:lnTo>
                  <a:pt x="212" y="1280"/>
                </a:lnTo>
                <a:lnTo>
                  <a:pt x="209" y="1248"/>
                </a:lnTo>
                <a:lnTo>
                  <a:pt x="209" y="1235"/>
                </a:lnTo>
                <a:lnTo>
                  <a:pt x="211" y="1227"/>
                </a:lnTo>
                <a:lnTo>
                  <a:pt x="211" y="1227"/>
                </a:lnTo>
                <a:lnTo>
                  <a:pt x="213" y="1216"/>
                </a:lnTo>
                <a:lnTo>
                  <a:pt x="215" y="1205"/>
                </a:lnTo>
                <a:lnTo>
                  <a:pt x="218" y="1187"/>
                </a:lnTo>
                <a:lnTo>
                  <a:pt x="218" y="1187"/>
                </a:lnTo>
                <a:lnTo>
                  <a:pt x="223" y="1120"/>
                </a:lnTo>
                <a:lnTo>
                  <a:pt x="226" y="1060"/>
                </a:lnTo>
                <a:lnTo>
                  <a:pt x="226" y="1060"/>
                </a:lnTo>
                <a:lnTo>
                  <a:pt x="272" y="1062"/>
                </a:lnTo>
                <a:lnTo>
                  <a:pt x="306" y="1065"/>
                </a:lnTo>
                <a:lnTo>
                  <a:pt x="326" y="1064"/>
                </a:lnTo>
                <a:lnTo>
                  <a:pt x="326" y="1064"/>
                </a:lnTo>
                <a:lnTo>
                  <a:pt x="352" y="1060"/>
                </a:lnTo>
                <a:lnTo>
                  <a:pt x="373" y="1056"/>
                </a:lnTo>
                <a:lnTo>
                  <a:pt x="373" y="1056"/>
                </a:lnTo>
                <a:lnTo>
                  <a:pt x="382" y="1114"/>
                </a:lnTo>
                <a:lnTo>
                  <a:pt x="390" y="1158"/>
                </a:lnTo>
                <a:lnTo>
                  <a:pt x="393" y="1174"/>
                </a:lnTo>
                <a:lnTo>
                  <a:pt x="397" y="1183"/>
                </a:lnTo>
                <a:lnTo>
                  <a:pt x="397" y="1183"/>
                </a:lnTo>
                <a:lnTo>
                  <a:pt x="403" y="1197"/>
                </a:lnTo>
                <a:lnTo>
                  <a:pt x="408" y="1203"/>
                </a:lnTo>
                <a:lnTo>
                  <a:pt x="408" y="1203"/>
                </a:lnTo>
                <a:lnTo>
                  <a:pt x="414" y="1216"/>
                </a:lnTo>
                <a:lnTo>
                  <a:pt x="424" y="1244"/>
                </a:lnTo>
                <a:lnTo>
                  <a:pt x="444" y="1298"/>
                </a:lnTo>
                <a:lnTo>
                  <a:pt x="444" y="1298"/>
                </a:lnTo>
                <a:lnTo>
                  <a:pt x="460" y="1343"/>
                </a:lnTo>
                <a:lnTo>
                  <a:pt x="466" y="1365"/>
                </a:lnTo>
                <a:lnTo>
                  <a:pt x="468" y="1378"/>
                </a:lnTo>
                <a:lnTo>
                  <a:pt x="468" y="1378"/>
                </a:lnTo>
                <a:lnTo>
                  <a:pt x="470" y="1389"/>
                </a:lnTo>
                <a:lnTo>
                  <a:pt x="472" y="1403"/>
                </a:lnTo>
                <a:lnTo>
                  <a:pt x="476" y="1415"/>
                </a:lnTo>
                <a:lnTo>
                  <a:pt x="478" y="1420"/>
                </a:lnTo>
                <a:lnTo>
                  <a:pt x="479" y="1422"/>
                </a:lnTo>
                <a:lnTo>
                  <a:pt x="479" y="1422"/>
                </a:lnTo>
                <a:lnTo>
                  <a:pt x="485" y="1426"/>
                </a:lnTo>
                <a:lnTo>
                  <a:pt x="493" y="1429"/>
                </a:lnTo>
                <a:lnTo>
                  <a:pt x="497" y="1432"/>
                </a:lnTo>
                <a:lnTo>
                  <a:pt x="502" y="1432"/>
                </a:lnTo>
                <a:lnTo>
                  <a:pt x="507" y="1432"/>
                </a:lnTo>
                <a:lnTo>
                  <a:pt x="512" y="1430"/>
                </a:lnTo>
                <a:lnTo>
                  <a:pt x="512" y="1430"/>
                </a:lnTo>
                <a:lnTo>
                  <a:pt x="523" y="1424"/>
                </a:lnTo>
                <a:lnTo>
                  <a:pt x="536" y="1417"/>
                </a:lnTo>
                <a:lnTo>
                  <a:pt x="548" y="1411"/>
                </a:lnTo>
                <a:lnTo>
                  <a:pt x="559" y="1406"/>
                </a:lnTo>
                <a:lnTo>
                  <a:pt x="559" y="1406"/>
                </a:lnTo>
                <a:lnTo>
                  <a:pt x="563" y="1404"/>
                </a:lnTo>
                <a:lnTo>
                  <a:pt x="566" y="1400"/>
                </a:lnTo>
                <a:lnTo>
                  <a:pt x="570" y="1395"/>
                </a:lnTo>
                <a:lnTo>
                  <a:pt x="571" y="1390"/>
                </a:lnTo>
                <a:lnTo>
                  <a:pt x="572" y="1384"/>
                </a:lnTo>
                <a:lnTo>
                  <a:pt x="574" y="1381"/>
                </a:lnTo>
                <a:lnTo>
                  <a:pt x="572" y="1376"/>
                </a:lnTo>
                <a:lnTo>
                  <a:pt x="571" y="1375"/>
                </a:lnTo>
                <a:lnTo>
                  <a:pt x="571" y="1375"/>
                </a:lnTo>
                <a:lnTo>
                  <a:pt x="546" y="1363"/>
                </a:lnTo>
                <a:lnTo>
                  <a:pt x="531" y="1355"/>
                </a:lnTo>
                <a:lnTo>
                  <a:pt x="523" y="1350"/>
                </a:lnTo>
                <a:lnTo>
                  <a:pt x="523" y="1350"/>
                </a:lnTo>
                <a:lnTo>
                  <a:pt x="520" y="1343"/>
                </a:lnTo>
                <a:lnTo>
                  <a:pt x="518" y="1329"/>
                </a:lnTo>
                <a:lnTo>
                  <a:pt x="512" y="1291"/>
                </a:lnTo>
                <a:lnTo>
                  <a:pt x="512" y="1291"/>
                </a:lnTo>
                <a:lnTo>
                  <a:pt x="508" y="1266"/>
                </a:lnTo>
                <a:lnTo>
                  <a:pt x="506" y="1234"/>
                </a:lnTo>
                <a:lnTo>
                  <a:pt x="503" y="1196"/>
                </a:lnTo>
                <a:lnTo>
                  <a:pt x="503" y="1196"/>
                </a:lnTo>
                <a:lnTo>
                  <a:pt x="507" y="1181"/>
                </a:lnTo>
                <a:lnTo>
                  <a:pt x="509" y="1170"/>
                </a:lnTo>
                <a:lnTo>
                  <a:pt x="508" y="1166"/>
                </a:lnTo>
                <a:lnTo>
                  <a:pt x="507" y="1164"/>
                </a:lnTo>
                <a:lnTo>
                  <a:pt x="507" y="1164"/>
                </a:lnTo>
                <a:lnTo>
                  <a:pt x="501" y="1157"/>
                </a:lnTo>
                <a:lnTo>
                  <a:pt x="497" y="1151"/>
                </a:lnTo>
                <a:lnTo>
                  <a:pt x="496" y="1143"/>
                </a:lnTo>
                <a:lnTo>
                  <a:pt x="496" y="1143"/>
                </a:lnTo>
                <a:lnTo>
                  <a:pt x="490" y="1123"/>
                </a:lnTo>
                <a:lnTo>
                  <a:pt x="488" y="1112"/>
                </a:lnTo>
                <a:lnTo>
                  <a:pt x="488" y="1103"/>
                </a:lnTo>
                <a:lnTo>
                  <a:pt x="488" y="1103"/>
                </a:lnTo>
                <a:lnTo>
                  <a:pt x="486" y="1099"/>
                </a:lnTo>
                <a:lnTo>
                  <a:pt x="485" y="1089"/>
                </a:lnTo>
                <a:lnTo>
                  <a:pt x="478" y="1064"/>
                </a:lnTo>
                <a:lnTo>
                  <a:pt x="468" y="1028"/>
                </a:lnTo>
                <a:lnTo>
                  <a:pt x="468" y="1028"/>
                </a:lnTo>
                <a:lnTo>
                  <a:pt x="503" y="1016"/>
                </a:lnTo>
                <a:lnTo>
                  <a:pt x="529" y="1007"/>
                </a:lnTo>
                <a:lnTo>
                  <a:pt x="543" y="1001"/>
                </a:lnTo>
                <a:lnTo>
                  <a:pt x="543" y="1001"/>
                </a:lnTo>
                <a:lnTo>
                  <a:pt x="563" y="988"/>
                </a:lnTo>
                <a:lnTo>
                  <a:pt x="563" y="988"/>
                </a:lnTo>
                <a:lnTo>
                  <a:pt x="555" y="976"/>
                </a:lnTo>
                <a:lnTo>
                  <a:pt x="539" y="945"/>
                </a:lnTo>
                <a:lnTo>
                  <a:pt x="529" y="924"/>
                </a:lnTo>
                <a:lnTo>
                  <a:pt x="519" y="904"/>
                </a:lnTo>
                <a:lnTo>
                  <a:pt x="511" y="882"/>
                </a:lnTo>
                <a:lnTo>
                  <a:pt x="503" y="861"/>
                </a:lnTo>
                <a:lnTo>
                  <a:pt x="503" y="861"/>
                </a:lnTo>
                <a:lnTo>
                  <a:pt x="496" y="840"/>
                </a:lnTo>
                <a:lnTo>
                  <a:pt x="488" y="814"/>
                </a:lnTo>
                <a:lnTo>
                  <a:pt x="467" y="760"/>
                </a:lnTo>
                <a:lnTo>
                  <a:pt x="448" y="714"/>
                </a:lnTo>
                <a:lnTo>
                  <a:pt x="443" y="699"/>
                </a:lnTo>
                <a:lnTo>
                  <a:pt x="440" y="691"/>
                </a:lnTo>
                <a:lnTo>
                  <a:pt x="440" y="691"/>
                </a:lnTo>
                <a:lnTo>
                  <a:pt x="437" y="675"/>
                </a:lnTo>
                <a:lnTo>
                  <a:pt x="430" y="652"/>
                </a:lnTo>
                <a:lnTo>
                  <a:pt x="420" y="623"/>
                </a:lnTo>
                <a:lnTo>
                  <a:pt x="420" y="623"/>
                </a:lnTo>
                <a:lnTo>
                  <a:pt x="425" y="619"/>
                </a:lnTo>
                <a:lnTo>
                  <a:pt x="427" y="616"/>
                </a:lnTo>
                <a:lnTo>
                  <a:pt x="428" y="611"/>
                </a:lnTo>
                <a:lnTo>
                  <a:pt x="428" y="611"/>
                </a:lnTo>
                <a:lnTo>
                  <a:pt x="430" y="607"/>
                </a:lnTo>
                <a:lnTo>
                  <a:pt x="431" y="603"/>
                </a:lnTo>
                <a:lnTo>
                  <a:pt x="438" y="593"/>
                </a:lnTo>
                <a:lnTo>
                  <a:pt x="448" y="579"/>
                </a:lnTo>
                <a:lnTo>
                  <a:pt x="448" y="579"/>
                </a:lnTo>
                <a:lnTo>
                  <a:pt x="453" y="583"/>
                </a:lnTo>
                <a:lnTo>
                  <a:pt x="462" y="594"/>
                </a:lnTo>
                <a:lnTo>
                  <a:pt x="468" y="601"/>
                </a:lnTo>
                <a:lnTo>
                  <a:pt x="472" y="607"/>
                </a:lnTo>
                <a:lnTo>
                  <a:pt x="476" y="613"/>
                </a:lnTo>
                <a:lnTo>
                  <a:pt x="476" y="619"/>
                </a:lnTo>
                <a:lnTo>
                  <a:pt x="476" y="619"/>
                </a:lnTo>
                <a:lnTo>
                  <a:pt x="476" y="626"/>
                </a:lnTo>
                <a:lnTo>
                  <a:pt x="477" y="634"/>
                </a:lnTo>
                <a:lnTo>
                  <a:pt x="479" y="639"/>
                </a:lnTo>
                <a:lnTo>
                  <a:pt x="484" y="642"/>
                </a:lnTo>
                <a:lnTo>
                  <a:pt x="484" y="642"/>
                </a:lnTo>
                <a:lnTo>
                  <a:pt x="488" y="645"/>
                </a:lnTo>
                <a:lnTo>
                  <a:pt x="493" y="645"/>
                </a:lnTo>
                <a:lnTo>
                  <a:pt x="509" y="646"/>
                </a:lnTo>
                <a:lnTo>
                  <a:pt x="529" y="643"/>
                </a:lnTo>
                <a:lnTo>
                  <a:pt x="551" y="639"/>
                </a:lnTo>
                <a:lnTo>
                  <a:pt x="551" y="639"/>
                </a:lnTo>
                <a:lnTo>
                  <a:pt x="558" y="636"/>
                </a:lnTo>
                <a:lnTo>
                  <a:pt x="566" y="631"/>
                </a:lnTo>
                <a:lnTo>
                  <a:pt x="589" y="618"/>
                </a:lnTo>
                <a:lnTo>
                  <a:pt x="616" y="600"/>
                </a:lnTo>
                <a:lnTo>
                  <a:pt x="645" y="580"/>
                </a:lnTo>
                <a:lnTo>
                  <a:pt x="696" y="544"/>
                </a:lnTo>
                <a:lnTo>
                  <a:pt x="718" y="527"/>
                </a:lnTo>
                <a:lnTo>
                  <a:pt x="718" y="527"/>
                </a:lnTo>
                <a:lnTo>
                  <a:pt x="689" y="467"/>
                </a:lnTo>
                <a:lnTo>
                  <a:pt x="666" y="421"/>
                </a:lnTo>
                <a:lnTo>
                  <a:pt x="650" y="388"/>
                </a:lnTo>
                <a:lnTo>
                  <a:pt x="650" y="388"/>
                </a:lnTo>
                <a:lnTo>
                  <a:pt x="639" y="360"/>
                </a:lnTo>
                <a:lnTo>
                  <a:pt x="637" y="354"/>
                </a:lnTo>
                <a:lnTo>
                  <a:pt x="634" y="352"/>
                </a:lnTo>
                <a:lnTo>
                  <a:pt x="634" y="352"/>
                </a:lnTo>
                <a:lnTo>
                  <a:pt x="591" y="360"/>
                </a:lnTo>
                <a:lnTo>
                  <a:pt x="583" y="360"/>
                </a:lnTo>
                <a:lnTo>
                  <a:pt x="583" y="360"/>
                </a:lnTo>
                <a:lnTo>
                  <a:pt x="581" y="359"/>
                </a:lnTo>
                <a:lnTo>
                  <a:pt x="575" y="356"/>
                </a:lnTo>
                <a:lnTo>
                  <a:pt x="564" y="348"/>
                </a:lnTo>
                <a:lnTo>
                  <a:pt x="558" y="341"/>
                </a:lnTo>
                <a:lnTo>
                  <a:pt x="551" y="332"/>
                </a:lnTo>
                <a:lnTo>
                  <a:pt x="551" y="332"/>
                </a:lnTo>
                <a:lnTo>
                  <a:pt x="539" y="316"/>
                </a:lnTo>
                <a:lnTo>
                  <a:pt x="530" y="307"/>
                </a:lnTo>
                <a:lnTo>
                  <a:pt x="523" y="301"/>
                </a:lnTo>
                <a:lnTo>
                  <a:pt x="523" y="301"/>
                </a:lnTo>
                <a:lnTo>
                  <a:pt x="523" y="297"/>
                </a:lnTo>
                <a:lnTo>
                  <a:pt x="520" y="287"/>
                </a:lnTo>
                <a:lnTo>
                  <a:pt x="519" y="283"/>
                </a:lnTo>
                <a:lnTo>
                  <a:pt x="516" y="278"/>
                </a:lnTo>
                <a:lnTo>
                  <a:pt x="512" y="273"/>
                </a:lnTo>
                <a:lnTo>
                  <a:pt x="507" y="268"/>
                </a:lnTo>
                <a:lnTo>
                  <a:pt x="507" y="268"/>
                </a:lnTo>
                <a:lnTo>
                  <a:pt x="501" y="266"/>
                </a:lnTo>
                <a:lnTo>
                  <a:pt x="493" y="264"/>
                </a:lnTo>
                <a:lnTo>
                  <a:pt x="483" y="263"/>
                </a:lnTo>
                <a:lnTo>
                  <a:pt x="472" y="263"/>
                </a:lnTo>
                <a:lnTo>
                  <a:pt x="455" y="264"/>
                </a:lnTo>
                <a:lnTo>
                  <a:pt x="448" y="264"/>
                </a:lnTo>
                <a:lnTo>
                  <a:pt x="448" y="264"/>
                </a:lnTo>
                <a:lnTo>
                  <a:pt x="456" y="209"/>
                </a:lnTo>
                <a:lnTo>
                  <a:pt x="462" y="166"/>
                </a:lnTo>
                <a:lnTo>
                  <a:pt x="463" y="149"/>
                </a:lnTo>
                <a:lnTo>
                  <a:pt x="463" y="137"/>
                </a:lnTo>
                <a:lnTo>
                  <a:pt x="463" y="137"/>
                </a:lnTo>
                <a:lnTo>
                  <a:pt x="463" y="122"/>
                </a:lnTo>
                <a:lnTo>
                  <a:pt x="463" y="107"/>
                </a:lnTo>
                <a:lnTo>
                  <a:pt x="463" y="94"/>
                </a:lnTo>
                <a:lnTo>
                  <a:pt x="463" y="94"/>
                </a:lnTo>
                <a:lnTo>
                  <a:pt x="419" y="86"/>
                </a:lnTo>
                <a:lnTo>
                  <a:pt x="381" y="80"/>
                </a:lnTo>
                <a:lnTo>
                  <a:pt x="349" y="73"/>
                </a:lnTo>
                <a:lnTo>
                  <a:pt x="349" y="73"/>
                </a:lnTo>
                <a:lnTo>
                  <a:pt x="324" y="68"/>
                </a:lnTo>
                <a:lnTo>
                  <a:pt x="304" y="65"/>
                </a:lnTo>
                <a:lnTo>
                  <a:pt x="282" y="62"/>
                </a:lnTo>
                <a:lnTo>
                  <a:pt x="238" y="62"/>
                </a:lnTo>
                <a:close/>
                <a:moveTo>
                  <a:pt x="535" y="329"/>
                </a:moveTo>
                <a:lnTo>
                  <a:pt x="566" y="369"/>
                </a:lnTo>
                <a:lnTo>
                  <a:pt x="547" y="376"/>
                </a:lnTo>
                <a:lnTo>
                  <a:pt x="547" y="376"/>
                </a:lnTo>
                <a:lnTo>
                  <a:pt x="537" y="369"/>
                </a:lnTo>
                <a:lnTo>
                  <a:pt x="530" y="364"/>
                </a:lnTo>
                <a:lnTo>
                  <a:pt x="528" y="360"/>
                </a:lnTo>
                <a:lnTo>
                  <a:pt x="528" y="360"/>
                </a:lnTo>
                <a:lnTo>
                  <a:pt x="525" y="353"/>
                </a:lnTo>
                <a:lnTo>
                  <a:pt x="524" y="347"/>
                </a:lnTo>
                <a:lnTo>
                  <a:pt x="523" y="341"/>
                </a:lnTo>
                <a:lnTo>
                  <a:pt x="523" y="341"/>
                </a:lnTo>
                <a:lnTo>
                  <a:pt x="524" y="337"/>
                </a:lnTo>
                <a:lnTo>
                  <a:pt x="525" y="335"/>
                </a:lnTo>
                <a:lnTo>
                  <a:pt x="529" y="331"/>
                </a:lnTo>
                <a:lnTo>
                  <a:pt x="535" y="329"/>
                </a:lnTo>
                <a:lnTo>
                  <a:pt x="535" y="329"/>
                </a:lnTo>
                <a:close/>
                <a:moveTo>
                  <a:pt x="519" y="376"/>
                </a:moveTo>
                <a:lnTo>
                  <a:pt x="519" y="376"/>
                </a:lnTo>
                <a:lnTo>
                  <a:pt x="519" y="386"/>
                </a:lnTo>
                <a:lnTo>
                  <a:pt x="518" y="393"/>
                </a:lnTo>
                <a:lnTo>
                  <a:pt x="516" y="400"/>
                </a:lnTo>
                <a:lnTo>
                  <a:pt x="516" y="400"/>
                </a:lnTo>
                <a:lnTo>
                  <a:pt x="513" y="402"/>
                </a:lnTo>
                <a:lnTo>
                  <a:pt x="511" y="404"/>
                </a:lnTo>
                <a:lnTo>
                  <a:pt x="503" y="406"/>
                </a:lnTo>
                <a:lnTo>
                  <a:pt x="499" y="405"/>
                </a:lnTo>
                <a:lnTo>
                  <a:pt x="496" y="404"/>
                </a:lnTo>
                <a:lnTo>
                  <a:pt x="496" y="404"/>
                </a:lnTo>
                <a:lnTo>
                  <a:pt x="494" y="398"/>
                </a:lnTo>
                <a:lnTo>
                  <a:pt x="491" y="392"/>
                </a:lnTo>
                <a:lnTo>
                  <a:pt x="491" y="392"/>
                </a:lnTo>
                <a:lnTo>
                  <a:pt x="494" y="386"/>
                </a:lnTo>
                <a:lnTo>
                  <a:pt x="496" y="379"/>
                </a:lnTo>
                <a:lnTo>
                  <a:pt x="497" y="377"/>
                </a:lnTo>
                <a:lnTo>
                  <a:pt x="500" y="376"/>
                </a:lnTo>
                <a:lnTo>
                  <a:pt x="500" y="376"/>
                </a:lnTo>
                <a:lnTo>
                  <a:pt x="505" y="375"/>
                </a:lnTo>
                <a:lnTo>
                  <a:pt x="512" y="375"/>
                </a:lnTo>
                <a:lnTo>
                  <a:pt x="519" y="376"/>
                </a:lnTo>
                <a:lnTo>
                  <a:pt x="519" y="3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5">
            <a:extLst>
              <a:ext uri="{FF2B5EF4-FFF2-40B4-BE49-F238E27FC236}">
                <a16:creationId xmlns:a16="http://schemas.microsoft.com/office/drawing/2014/main" id="{32ECA6D7-583C-4711-9F0D-9223B26F1E5E}"/>
              </a:ext>
            </a:extLst>
          </p:cNvPr>
          <p:cNvSpPr>
            <a:spLocks noEditPoints="1"/>
          </p:cNvSpPr>
          <p:nvPr/>
        </p:nvSpPr>
        <p:spPr bwMode="auto">
          <a:xfrm>
            <a:off x="8391603" y="4735938"/>
            <a:ext cx="796499" cy="1641659"/>
          </a:xfrm>
          <a:custGeom>
            <a:avLst/>
            <a:gdLst>
              <a:gd name="T0" fmla="*/ 172 w 622"/>
              <a:gd name="T1" fmla="*/ 15 h 1282"/>
              <a:gd name="T2" fmla="*/ 143 w 622"/>
              <a:gd name="T3" fmla="*/ 47 h 1282"/>
              <a:gd name="T4" fmla="*/ 131 w 622"/>
              <a:gd name="T5" fmla="*/ 126 h 1282"/>
              <a:gd name="T6" fmla="*/ 93 w 622"/>
              <a:gd name="T7" fmla="*/ 231 h 1282"/>
              <a:gd name="T8" fmla="*/ 66 w 622"/>
              <a:gd name="T9" fmla="*/ 281 h 1282"/>
              <a:gd name="T10" fmla="*/ 23 w 622"/>
              <a:gd name="T11" fmla="*/ 504 h 1282"/>
              <a:gd name="T12" fmla="*/ 12 w 622"/>
              <a:gd name="T13" fmla="*/ 575 h 1282"/>
              <a:gd name="T14" fmla="*/ 3 w 622"/>
              <a:gd name="T15" fmla="*/ 609 h 1282"/>
              <a:gd name="T16" fmla="*/ 5 w 622"/>
              <a:gd name="T17" fmla="*/ 638 h 1282"/>
              <a:gd name="T18" fmla="*/ 11 w 622"/>
              <a:gd name="T19" fmla="*/ 664 h 1282"/>
              <a:gd name="T20" fmla="*/ 11 w 622"/>
              <a:gd name="T21" fmla="*/ 690 h 1282"/>
              <a:gd name="T22" fmla="*/ 34 w 622"/>
              <a:gd name="T23" fmla="*/ 713 h 1282"/>
              <a:gd name="T24" fmla="*/ 87 w 622"/>
              <a:gd name="T25" fmla="*/ 816 h 1282"/>
              <a:gd name="T26" fmla="*/ 98 w 622"/>
              <a:gd name="T27" fmla="*/ 829 h 1282"/>
              <a:gd name="T28" fmla="*/ 136 w 622"/>
              <a:gd name="T29" fmla="*/ 1038 h 1282"/>
              <a:gd name="T30" fmla="*/ 179 w 622"/>
              <a:gd name="T31" fmla="*/ 1040 h 1282"/>
              <a:gd name="T32" fmla="*/ 166 w 622"/>
              <a:gd name="T33" fmla="*/ 1118 h 1282"/>
              <a:gd name="T34" fmla="*/ 159 w 622"/>
              <a:gd name="T35" fmla="*/ 1216 h 1282"/>
              <a:gd name="T36" fmla="*/ 159 w 622"/>
              <a:gd name="T37" fmla="*/ 1242 h 1282"/>
              <a:gd name="T38" fmla="*/ 216 w 622"/>
              <a:gd name="T39" fmla="*/ 1242 h 1282"/>
              <a:gd name="T40" fmla="*/ 239 w 622"/>
              <a:gd name="T41" fmla="*/ 1184 h 1282"/>
              <a:gd name="T42" fmla="*/ 234 w 622"/>
              <a:gd name="T43" fmla="*/ 1147 h 1282"/>
              <a:gd name="T44" fmla="*/ 227 w 622"/>
              <a:gd name="T45" fmla="*/ 1116 h 1282"/>
              <a:gd name="T46" fmla="*/ 218 w 622"/>
              <a:gd name="T47" fmla="*/ 1110 h 1282"/>
              <a:gd name="T48" fmla="*/ 268 w 622"/>
              <a:gd name="T49" fmla="*/ 1062 h 1282"/>
              <a:gd name="T50" fmla="*/ 291 w 622"/>
              <a:gd name="T51" fmla="*/ 1172 h 1282"/>
              <a:gd name="T52" fmla="*/ 280 w 622"/>
              <a:gd name="T53" fmla="*/ 1258 h 1282"/>
              <a:gd name="T54" fmla="*/ 288 w 622"/>
              <a:gd name="T55" fmla="*/ 1279 h 1282"/>
              <a:gd name="T56" fmla="*/ 321 w 622"/>
              <a:gd name="T57" fmla="*/ 1280 h 1282"/>
              <a:gd name="T58" fmla="*/ 371 w 622"/>
              <a:gd name="T59" fmla="*/ 1274 h 1282"/>
              <a:gd name="T60" fmla="*/ 381 w 622"/>
              <a:gd name="T61" fmla="*/ 1252 h 1282"/>
              <a:gd name="T62" fmla="*/ 358 w 622"/>
              <a:gd name="T63" fmla="*/ 1229 h 1282"/>
              <a:gd name="T64" fmla="*/ 354 w 622"/>
              <a:gd name="T65" fmla="*/ 1175 h 1282"/>
              <a:gd name="T66" fmla="*/ 354 w 622"/>
              <a:gd name="T67" fmla="*/ 1127 h 1282"/>
              <a:gd name="T68" fmla="*/ 363 w 622"/>
              <a:gd name="T69" fmla="*/ 1040 h 1282"/>
              <a:gd name="T70" fmla="*/ 441 w 622"/>
              <a:gd name="T71" fmla="*/ 1006 h 1282"/>
              <a:gd name="T72" fmla="*/ 442 w 622"/>
              <a:gd name="T73" fmla="*/ 964 h 1282"/>
              <a:gd name="T74" fmla="*/ 396 w 622"/>
              <a:gd name="T75" fmla="*/ 781 h 1282"/>
              <a:gd name="T76" fmla="*/ 397 w 622"/>
              <a:gd name="T77" fmla="*/ 695 h 1282"/>
              <a:gd name="T78" fmla="*/ 542 w 622"/>
              <a:gd name="T79" fmla="*/ 750 h 1282"/>
              <a:gd name="T80" fmla="*/ 580 w 622"/>
              <a:gd name="T81" fmla="*/ 741 h 1282"/>
              <a:gd name="T82" fmla="*/ 621 w 622"/>
              <a:gd name="T83" fmla="*/ 702 h 1282"/>
              <a:gd name="T84" fmla="*/ 605 w 622"/>
              <a:gd name="T85" fmla="*/ 633 h 1282"/>
              <a:gd name="T86" fmla="*/ 582 w 622"/>
              <a:gd name="T87" fmla="*/ 522 h 1282"/>
              <a:gd name="T88" fmla="*/ 544 w 622"/>
              <a:gd name="T89" fmla="*/ 401 h 1282"/>
              <a:gd name="T90" fmla="*/ 519 w 622"/>
              <a:gd name="T91" fmla="*/ 381 h 1282"/>
              <a:gd name="T92" fmla="*/ 465 w 622"/>
              <a:gd name="T93" fmla="*/ 318 h 1282"/>
              <a:gd name="T94" fmla="*/ 400 w 622"/>
              <a:gd name="T95" fmla="*/ 236 h 1282"/>
              <a:gd name="T96" fmla="*/ 379 w 622"/>
              <a:gd name="T97" fmla="*/ 200 h 1282"/>
              <a:gd name="T98" fmla="*/ 358 w 622"/>
              <a:gd name="T99" fmla="*/ 189 h 1282"/>
              <a:gd name="T100" fmla="*/ 318 w 622"/>
              <a:gd name="T101" fmla="*/ 182 h 1282"/>
              <a:gd name="T102" fmla="*/ 292 w 622"/>
              <a:gd name="T103" fmla="*/ 98 h 1282"/>
              <a:gd name="T104" fmla="*/ 279 w 622"/>
              <a:gd name="T105" fmla="*/ 41 h 1282"/>
              <a:gd name="T106" fmla="*/ 240 w 622"/>
              <a:gd name="T107" fmla="*/ 4 h 1282"/>
              <a:gd name="T108" fmla="*/ 197 w 622"/>
              <a:gd name="T109" fmla="*/ 2 h 1282"/>
              <a:gd name="T110" fmla="*/ 118 w 622"/>
              <a:gd name="T111" fmla="*/ 414 h 1282"/>
              <a:gd name="T112" fmla="*/ 119 w 622"/>
              <a:gd name="T113" fmla="*/ 495 h 1282"/>
              <a:gd name="T114" fmla="*/ 78 w 622"/>
              <a:gd name="T115" fmla="*/ 581 h 1282"/>
              <a:gd name="T116" fmla="*/ 103 w 622"/>
              <a:gd name="T117" fmla="*/ 475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2" h="1282">
                <a:moveTo>
                  <a:pt x="197" y="2"/>
                </a:moveTo>
                <a:lnTo>
                  <a:pt x="197" y="2"/>
                </a:lnTo>
                <a:lnTo>
                  <a:pt x="195" y="2"/>
                </a:lnTo>
                <a:lnTo>
                  <a:pt x="188" y="5"/>
                </a:lnTo>
                <a:lnTo>
                  <a:pt x="178" y="10"/>
                </a:lnTo>
                <a:lnTo>
                  <a:pt x="172" y="15"/>
                </a:lnTo>
                <a:lnTo>
                  <a:pt x="166" y="21"/>
                </a:lnTo>
                <a:lnTo>
                  <a:pt x="166" y="21"/>
                </a:lnTo>
                <a:lnTo>
                  <a:pt x="155" y="30"/>
                </a:lnTo>
                <a:lnTo>
                  <a:pt x="148" y="36"/>
                </a:lnTo>
                <a:lnTo>
                  <a:pt x="145" y="41"/>
                </a:lnTo>
                <a:lnTo>
                  <a:pt x="143" y="47"/>
                </a:lnTo>
                <a:lnTo>
                  <a:pt x="141" y="56"/>
                </a:lnTo>
                <a:lnTo>
                  <a:pt x="138" y="67"/>
                </a:lnTo>
                <a:lnTo>
                  <a:pt x="138" y="67"/>
                </a:lnTo>
                <a:lnTo>
                  <a:pt x="135" y="91"/>
                </a:lnTo>
                <a:lnTo>
                  <a:pt x="133" y="114"/>
                </a:lnTo>
                <a:lnTo>
                  <a:pt x="131" y="126"/>
                </a:lnTo>
                <a:lnTo>
                  <a:pt x="128" y="139"/>
                </a:lnTo>
                <a:lnTo>
                  <a:pt x="124" y="155"/>
                </a:lnTo>
                <a:lnTo>
                  <a:pt x="118" y="173"/>
                </a:lnTo>
                <a:lnTo>
                  <a:pt x="118" y="173"/>
                </a:lnTo>
                <a:lnTo>
                  <a:pt x="103" y="207"/>
                </a:lnTo>
                <a:lnTo>
                  <a:pt x="93" y="231"/>
                </a:lnTo>
                <a:lnTo>
                  <a:pt x="85" y="247"/>
                </a:lnTo>
                <a:lnTo>
                  <a:pt x="75" y="259"/>
                </a:lnTo>
                <a:lnTo>
                  <a:pt x="75" y="259"/>
                </a:lnTo>
                <a:lnTo>
                  <a:pt x="72" y="265"/>
                </a:lnTo>
                <a:lnTo>
                  <a:pt x="68" y="270"/>
                </a:lnTo>
                <a:lnTo>
                  <a:pt x="66" y="281"/>
                </a:lnTo>
                <a:lnTo>
                  <a:pt x="66" y="287"/>
                </a:lnTo>
                <a:lnTo>
                  <a:pt x="66" y="291"/>
                </a:lnTo>
                <a:lnTo>
                  <a:pt x="73" y="305"/>
                </a:lnTo>
                <a:lnTo>
                  <a:pt x="73" y="305"/>
                </a:lnTo>
                <a:lnTo>
                  <a:pt x="44" y="421"/>
                </a:lnTo>
                <a:lnTo>
                  <a:pt x="23" y="504"/>
                </a:lnTo>
                <a:lnTo>
                  <a:pt x="14" y="547"/>
                </a:lnTo>
                <a:lnTo>
                  <a:pt x="14" y="547"/>
                </a:lnTo>
                <a:lnTo>
                  <a:pt x="14" y="557"/>
                </a:lnTo>
                <a:lnTo>
                  <a:pt x="14" y="565"/>
                </a:lnTo>
                <a:lnTo>
                  <a:pt x="14" y="573"/>
                </a:lnTo>
                <a:lnTo>
                  <a:pt x="12" y="575"/>
                </a:lnTo>
                <a:lnTo>
                  <a:pt x="11" y="578"/>
                </a:lnTo>
                <a:lnTo>
                  <a:pt x="11" y="578"/>
                </a:lnTo>
                <a:lnTo>
                  <a:pt x="9" y="581"/>
                </a:lnTo>
                <a:lnTo>
                  <a:pt x="7" y="586"/>
                </a:lnTo>
                <a:lnTo>
                  <a:pt x="5" y="596"/>
                </a:lnTo>
                <a:lnTo>
                  <a:pt x="3" y="609"/>
                </a:lnTo>
                <a:lnTo>
                  <a:pt x="3" y="609"/>
                </a:lnTo>
                <a:lnTo>
                  <a:pt x="0" y="625"/>
                </a:lnTo>
                <a:lnTo>
                  <a:pt x="0" y="625"/>
                </a:lnTo>
                <a:lnTo>
                  <a:pt x="0" y="630"/>
                </a:lnTo>
                <a:lnTo>
                  <a:pt x="3" y="633"/>
                </a:lnTo>
                <a:lnTo>
                  <a:pt x="5" y="638"/>
                </a:lnTo>
                <a:lnTo>
                  <a:pt x="6" y="643"/>
                </a:lnTo>
                <a:lnTo>
                  <a:pt x="6" y="643"/>
                </a:lnTo>
                <a:lnTo>
                  <a:pt x="6" y="649"/>
                </a:lnTo>
                <a:lnTo>
                  <a:pt x="9" y="655"/>
                </a:lnTo>
                <a:lnTo>
                  <a:pt x="10" y="660"/>
                </a:lnTo>
                <a:lnTo>
                  <a:pt x="11" y="664"/>
                </a:lnTo>
                <a:lnTo>
                  <a:pt x="11" y="664"/>
                </a:lnTo>
                <a:lnTo>
                  <a:pt x="9" y="673"/>
                </a:lnTo>
                <a:lnTo>
                  <a:pt x="9" y="682"/>
                </a:lnTo>
                <a:lnTo>
                  <a:pt x="9" y="685"/>
                </a:lnTo>
                <a:lnTo>
                  <a:pt x="11" y="690"/>
                </a:lnTo>
                <a:lnTo>
                  <a:pt x="11" y="690"/>
                </a:lnTo>
                <a:lnTo>
                  <a:pt x="14" y="696"/>
                </a:lnTo>
                <a:lnTo>
                  <a:pt x="15" y="700"/>
                </a:lnTo>
                <a:lnTo>
                  <a:pt x="17" y="702"/>
                </a:lnTo>
                <a:lnTo>
                  <a:pt x="20" y="705"/>
                </a:lnTo>
                <a:lnTo>
                  <a:pt x="34" y="713"/>
                </a:lnTo>
                <a:lnTo>
                  <a:pt x="34" y="713"/>
                </a:lnTo>
                <a:lnTo>
                  <a:pt x="53" y="722"/>
                </a:lnTo>
                <a:lnTo>
                  <a:pt x="70" y="728"/>
                </a:lnTo>
                <a:lnTo>
                  <a:pt x="86" y="731"/>
                </a:lnTo>
                <a:lnTo>
                  <a:pt x="86" y="731"/>
                </a:lnTo>
                <a:lnTo>
                  <a:pt x="86" y="782"/>
                </a:lnTo>
                <a:lnTo>
                  <a:pt x="87" y="816"/>
                </a:lnTo>
                <a:lnTo>
                  <a:pt x="89" y="828"/>
                </a:lnTo>
                <a:lnTo>
                  <a:pt x="90" y="831"/>
                </a:lnTo>
                <a:lnTo>
                  <a:pt x="91" y="832"/>
                </a:lnTo>
                <a:lnTo>
                  <a:pt x="91" y="832"/>
                </a:lnTo>
                <a:lnTo>
                  <a:pt x="95" y="832"/>
                </a:lnTo>
                <a:lnTo>
                  <a:pt x="98" y="829"/>
                </a:lnTo>
                <a:lnTo>
                  <a:pt x="107" y="823"/>
                </a:lnTo>
                <a:lnTo>
                  <a:pt x="118" y="814"/>
                </a:lnTo>
                <a:lnTo>
                  <a:pt x="114" y="1027"/>
                </a:lnTo>
                <a:lnTo>
                  <a:pt x="132" y="1029"/>
                </a:lnTo>
                <a:lnTo>
                  <a:pt x="132" y="1029"/>
                </a:lnTo>
                <a:lnTo>
                  <a:pt x="136" y="1038"/>
                </a:lnTo>
                <a:lnTo>
                  <a:pt x="139" y="1044"/>
                </a:lnTo>
                <a:lnTo>
                  <a:pt x="142" y="1045"/>
                </a:lnTo>
                <a:lnTo>
                  <a:pt x="143" y="1045"/>
                </a:lnTo>
                <a:lnTo>
                  <a:pt x="143" y="1045"/>
                </a:lnTo>
                <a:lnTo>
                  <a:pt x="162" y="1043"/>
                </a:lnTo>
                <a:lnTo>
                  <a:pt x="179" y="1040"/>
                </a:lnTo>
                <a:lnTo>
                  <a:pt x="177" y="1110"/>
                </a:lnTo>
                <a:lnTo>
                  <a:pt x="177" y="1110"/>
                </a:lnTo>
                <a:lnTo>
                  <a:pt x="172" y="1113"/>
                </a:lnTo>
                <a:lnTo>
                  <a:pt x="168" y="1115"/>
                </a:lnTo>
                <a:lnTo>
                  <a:pt x="166" y="1118"/>
                </a:lnTo>
                <a:lnTo>
                  <a:pt x="166" y="1118"/>
                </a:lnTo>
                <a:lnTo>
                  <a:pt x="166" y="1130"/>
                </a:lnTo>
                <a:lnTo>
                  <a:pt x="168" y="1155"/>
                </a:lnTo>
                <a:lnTo>
                  <a:pt x="171" y="1190"/>
                </a:lnTo>
                <a:lnTo>
                  <a:pt x="171" y="1190"/>
                </a:lnTo>
                <a:lnTo>
                  <a:pt x="167" y="1198"/>
                </a:lnTo>
                <a:lnTo>
                  <a:pt x="159" y="1216"/>
                </a:lnTo>
                <a:lnTo>
                  <a:pt x="156" y="1224"/>
                </a:lnTo>
                <a:lnTo>
                  <a:pt x="154" y="1233"/>
                </a:lnTo>
                <a:lnTo>
                  <a:pt x="154" y="1236"/>
                </a:lnTo>
                <a:lnTo>
                  <a:pt x="155" y="1239"/>
                </a:lnTo>
                <a:lnTo>
                  <a:pt x="156" y="1241"/>
                </a:lnTo>
                <a:lnTo>
                  <a:pt x="159" y="1242"/>
                </a:lnTo>
                <a:lnTo>
                  <a:pt x="159" y="1242"/>
                </a:lnTo>
                <a:lnTo>
                  <a:pt x="173" y="1245"/>
                </a:lnTo>
                <a:lnTo>
                  <a:pt x="191" y="1245"/>
                </a:lnTo>
                <a:lnTo>
                  <a:pt x="201" y="1245"/>
                </a:lnTo>
                <a:lnTo>
                  <a:pt x="210" y="1245"/>
                </a:lnTo>
                <a:lnTo>
                  <a:pt x="216" y="1242"/>
                </a:lnTo>
                <a:lnTo>
                  <a:pt x="220" y="1240"/>
                </a:lnTo>
                <a:lnTo>
                  <a:pt x="220" y="1240"/>
                </a:lnTo>
                <a:lnTo>
                  <a:pt x="224" y="1235"/>
                </a:lnTo>
                <a:lnTo>
                  <a:pt x="228" y="1227"/>
                </a:lnTo>
                <a:lnTo>
                  <a:pt x="235" y="1206"/>
                </a:lnTo>
                <a:lnTo>
                  <a:pt x="239" y="1184"/>
                </a:lnTo>
                <a:lnTo>
                  <a:pt x="240" y="1176"/>
                </a:lnTo>
                <a:lnTo>
                  <a:pt x="239" y="1170"/>
                </a:lnTo>
                <a:lnTo>
                  <a:pt x="239" y="1170"/>
                </a:lnTo>
                <a:lnTo>
                  <a:pt x="235" y="1156"/>
                </a:lnTo>
                <a:lnTo>
                  <a:pt x="234" y="1147"/>
                </a:lnTo>
                <a:lnTo>
                  <a:pt x="234" y="1147"/>
                </a:lnTo>
                <a:lnTo>
                  <a:pt x="233" y="1130"/>
                </a:lnTo>
                <a:lnTo>
                  <a:pt x="231" y="1122"/>
                </a:lnTo>
                <a:lnTo>
                  <a:pt x="230" y="1120"/>
                </a:lnTo>
                <a:lnTo>
                  <a:pt x="229" y="1118"/>
                </a:lnTo>
                <a:lnTo>
                  <a:pt x="229" y="1118"/>
                </a:lnTo>
                <a:lnTo>
                  <a:pt x="227" y="1116"/>
                </a:lnTo>
                <a:lnTo>
                  <a:pt x="224" y="1116"/>
                </a:lnTo>
                <a:lnTo>
                  <a:pt x="222" y="1116"/>
                </a:lnTo>
                <a:lnTo>
                  <a:pt x="220" y="1116"/>
                </a:lnTo>
                <a:lnTo>
                  <a:pt x="219" y="1115"/>
                </a:lnTo>
                <a:lnTo>
                  <a:pt x="218" y="1110"/>
                </a:lnTo>
                <a:lnTo>
                  <a:pt x="218" y="1110"/>
                </a:lnTo>
                <a:lnTo>
                  <a:pt x="220" y="1072"/>
                </a:lnTo>
                <a:lnTo>
                  <a:pt x="223" y="1043"/>
                </a:lnTo>
                <a:lnTo>
                  <a:pt x="223" y="1043"/>
                </a:lnTo>
                <a:lnTo>
                  <a:pt x="245" y="1053"/>
                </a:lnTo>
                <a:lnTo>
                  <a:pt x="260" y="1059"/>
                </a:lnTo>
                <a:lnTo>
                  <a:pt x="268" y="1062"/>
                </a:lnTo>
                <a:lnTo>
                  <a:pt x="272" y="1063"/>
                </a:lnTo>
                <a:lnTo>
                  <a:pt x="298" y="1063"/>
                </a:lnTo>
                <a:lnTo>
                  <a:pt x="298" y="1131"/>
                </a:lnTo>
                <a:lnTo>
                  <a:pt x="293" y="1144"/>
                </a:lnTo>
                <a:lnTo>
                  <a:pt x="293" y="1144"/>
                </a:lnTo>
                <a:lnTo>
                  <a:pt x="291" y="1172"/>
                </a:lnTo>
                <a:lnTo>
                  <a:pt x="288" y="1195"/>
                </a:lnTo>
                <a:lnTo>
                  <a:pt x="286" y="1211"/>
                </a:lnTo>
                <a:lnTo>
                  <a:pt x="286" y="1211"/>
                </a:lnTo>
                <a:lnTo>
                  <a:pt x="283" y="1223"/>
                </a:lnTo>
                <a:lnTo>
                  <a:pt x="281" y="1236"/>
                </a:lnTo>
                <a:lnTo>
                  <a:pt x="280" y="1258"/>
                </a:lnTo>
                <a:lnTo>
                  <a:pt x="280" y="1258"/>
                </a:lnTo>
                <a:lnTo>
                  <a:pt x="280" y="1264"/>
                </a:lnTo>
                <a:lnTo>
                  <a:pt x="279" y="1269"/>
                </a:lnTo>
                <a:lnTo>
                  <a:pt x="280" y="1270"/>
                </a:lnTo>
                <a:lnTo>
                  <a:pt x="281" y="1273"/>
                </a:lnTo>
                <a:lnTo>
                  <a:pt x="288" y="1279"/>
                </a:lnTo>
                <a:lnTo>
                  <a:pt x="288" y="1279"/>
                </a:lnTo>
                <a:lnTo>
                  <a:pt x="293" y="1281"/>
                </a:lnTo>
                <a:lnTo>
                  <a:pt x="299" y="1282"/>
                </a:lnTo>
                <a:lnTo>
                  <a:pt x="305" y="1282"/>
                </a:lnTo>
                <a:lnTo>
                  <a:pt x="311" y="1282"/>
                </a:lnTo>
                <a:lnTo>
                  <a:pt x="321" y="1280"/>
                </a:lnTo>
                <a:lnTo>
                  <a:pt x="325" y="1279"/>
                </a:lnTo>
                <a:lnTo>
                  <a:pt x="325" y="1279"/>
                </a:lnTo>
                <a:lnTo>
                  <a:pt x="344" y="1277"/>
                </a:lnTo>
                <a:lnTo>
                  <a:pt x="360" y="1276"/>
                </a:lnTo>
                <a:lnTo>
                  <a:pt x="371" y="1274"/>
                </a:lnTo>
                <a:lnTo>
                  <a:pt x="371" y="1274"/>
                </a:lnTo>
                <a:lnTo>
                  <a:pt x="378" y="1269"/>
                </a:lnTo>
                <a:lnTo>
                  <a:pt x="380" y="1267"/>
                </a:lnTo>
                <a:lnTo>
                  <a:pt x="381" y="1264"/>
                </a:lnTo>
                <a:lnTo>
                  <a:pt x="383" y="1260"/>
                </a:lnTo>
                <a:lnTo>
                  <a:pt x="383" y="1257"/>
                </a:lnTo>
                <a:lnTo>
                  <a:pt x="381" y="1252"/>
                </a:lnTo>
                <a:lnTo>
                  <a:pt x="379" y="1247"/>
                </a:lnTo>
                <a:lnTo>
                  <a:pt x="379" y="1247"/>
                </a:lnTo>
                <a:lnTo>
                  <a:pt x="375" y="1242"/>
                </a:lnTo>
                <a:lnTo>
                  <a:pt x="372" y="1239"/>
                </a:lnTo>
                <a:lnTo>
                  <a:pt x="362" y="1231"/>
                </a:lnTo>
                <a:lnTo>
                  <a:pt x="358" y="1229"/>
                </a:lnTo>
                <a:lnTo>
                  <a:pt x="356" y="1225"/>
                </a:lnTo>
                <a:lnTo>
                  <a:pt x="354" y="1221"/>
                </a:lnTo>
                <a:lnTo>
                  <a:pt x="352" y="1216"/>
                </a:lnTo>
                <a:lnTo>
                  <a:pt x="352" y="1216"/>
                </a:lnTo>
                <a:lnTo>
                  <a:pt x="354" y="1189"/>
                </a:lnTo>
                <a:lnTo>
                  <a:pt x="354" y="1175"/>
                </a:lnTo>
                <a:lnTo>
                  <a:pt x="352" y="1162"/>
                </a:lnTo>
                <a:lnTo>
                  <a:pt x="352" y="1162"/>
                </a:lnTo>
                <a:lnTo>
                  <a:pt x="352" y="1142"/>
                </a:lnTo>
                <a:lnTo>
                  <a:pt x="352" y="1131"/>
                </a:lnTo>
                <a:lnTo>
                  <a:pt x="352" y="1131"/>
                </a:lnTo>
                <a:lnTo>
                  <a:pt x="354" y="1127"/>
                </a:lnTo>
                <a:lnTo>
                  <a:pt x="352" y="1120"/>
                </a:lnTo>
                <a:lnTo>
                  <a:pt x="352" y="1120"/>
                </a:lnTo>
                <a:lnTo>
                  <a:pt x="354" y="1104"/>
                </a:lnTo>
                <a:lnTo>
                  <a:pt x="357" y="1078"/>
                </a:lnTo>
                <a:lnTo>
                  <a:pt x="363" y="1040"/>
                </a:lnTo>
                <a:lnTo>
                  <a:pt x="363" y="1040"/>
                </a:lnTo>
                <a:lnTo>
                  <a:pt x="387" y="1026"/>
                </a:lnTo>
                <a:lnTo>
                  <a:pt x="407" y="1015"/>
                </a:lnTo>
                <a:lnTo>
                  <a:pt x="415" y="1011"/>
                </a:lnTo>
                <a:lnTo>
                  <a:pt x="423" y="1009"/>
                </a:lnTo>
                <a:lnTo>
                  <a:pt x="423" y="1009"/>
                </a:lnTo>
                <a:lnTo>
                  <a:pt x="441" y="1006"/>
                </a:lnTo>
                <a:lnTo>
                  <a:pt x="447" y="1005"/>
                </a:lnTo>
                <a:lnTo>
                  <a:pt x="448" y="1005"/>
                </a:lnTo>
                <a:lnTo>
                  <a:pt x="448" y="1004"/>
                </a:lnTo>
                <a:lnTo>
                  <a:pt x="448" y="1004"/>
                </a:lnTo>
                <a:lnTo>
                  <a:pt x="446" y="984"/>
                </a:lnTo>
                <a:lnTo>
                  <a:pt x="442" y="964"/>
                </a:lnTo>
                <a:lnTo>
                  <a:pt x="436" y="938"/>
                </a:lnTo>
                <a:lnTo>
                  <a:pt x="436" y="938"/>
                </a:lnTo>
                <a:lnTo>
                  <a:pt x="424" y="900"/>
                </a:lnTo>
                <a:lnTo>
                  <a:pt x="410" y="849"/>
                </a:lnTo>
                <a:lnTo>
                  <a:pt x="400" y="800"/>
                </a:lnTo>
                <a:lnTo>
                  <a:pt x="396" y="781"/>
                </a:lnTo>
                <a:lnTo>
                  <a:pt x="394" y="768"/>
                </a:lnTo>
                <a:lnTo>
                  <a:pt x="394" y="768"/>
                </a:lnTo>
                <a:lnTo>
                  <a:pt x="394" y="745"/>
                </a:lnTo>
                <a:lnTo>
                  <a:pt x="395" y="720"/>
                </a:lnTo>
                <a:lnTo>
                  <a:pt x="397" y="695"/>
                </a:lnTo>
                <a:lnTo>
                  <a:pt x="397" y="695"/>
                </a:lnTo>
                <a:lnTo>
                  <a:pt x="450" y="714"/>
                </a:lnTo>
                <a:lnTo>
                  <a:pt x="490" y="729"/>
                </a:lnTo>
                <a:lnTo>
                  <a:pt x="516" y="739"/>
                </a:lnTo>
                <a:lnTo>
                  <a:pt x="516" y="739"/>
                </a:lnTo>
                <a:lnTo>
                  <a:pt x="529" y="745"/>
                </a:lnTo>
                <a:lnTo>
                  <a:pt x="542" y="750"/>
                </a:lnTo>
                <a:lnTo>
                  <a:pt x="548" y="751"/>
                </a:lnTo>
                <a:lnTo>
                  <a:pt x="554" y="752"/>
                </a:lnTo>
                <a:lnTo>
                  <a:pt x="561" y="751"/>
                </a:lnTo>
                <a:lnTo>
                  <a:pt x="565" y="750"/>
                </a:lnTo>
                <a:lnTo>
                  <a:pt x="565" y="750"/>
                </a:lnTo>
                <a:lnTo>
                  <a:pt x="580" y="741"/>
                </a:lnTo>
                <a:lnTo>
                  <a:pt x="590" y="735"/>
                </a:lnTo>
                <a:lnTo>
                  <a:pt x="599" y="728"/>
                </a:lnTo>
                <a:lnTo>
                  <a:pt x="609" y="720"/>
                </a:lnTo>
                <a:lnTo>
                  <a:pt x="616" y="711"/>
                </a:lnTo>
                <a:lnTo>
                  <a:pt x="620" y="707"/>
                </a:lnTo>
                <a:lnTo>
                  <a:pt x="621" y="702"/>
                </a:lnTo>
                <a:lnTo>
                  <a:pt x="622" y="697"/>
                </a:lnTo>
                <a:lnTo>
                  <a:pt x="622" y="693"/>
                </a:lnTo>
                <a:lnTo>
                  <a:pt x="622" y="693"/>
                </a:lnTo>
                <a:lnTo>
                  <a:pt x="617" y="672"/>
                </a:lnTo>
                <a:lnTo>
                  <a:pt x="611" y="651"/>
                </a:lnTo>
                <a:lnTo>
                  <a:pt x="605" y="633"/>
                </a:lnTo>
                <a:lnTo>
                  <a:pt x="602" y="622"/>
                </a:lnTo>
                <a:lnTo>
                  <a:pt x="602" y="622"/>
                </a:lnTo>
                <a:lnTo>
                  <a:pt x="599" y="614"/>
                </a:lnTo>
                <a:lnTo>
                  <a:pt x="596" y="601"/>
                </a:lnTo>
                <a:lnTo>
                  <a:pt x="590" y="562"/>
                </a:lnTo>
                <a:lnTo>
                  <a:pt x="582" y="522"/>
                </a:lnTo>
                <a:lnTo>
                  <a:pt x="577" y="498"/>
                </a:lnTo>
                <a:lnTo>
                  <a:pt x="577" y="498"/>
                </a:lnTo>
                <a:lnTo>
                  <a:pt x="570" y="473"/>
                </a:lnTo>
                <a:lnTo>
                  <a:pt x="558" y="437"/>
                </a:lnTo>
                <a:lnTo>
                  <a:pt x="551" y="418"/>
                </a:lnTo>
                <a:lnTo>
                  <a:pt x="544" y="401"/>
                </a:lnTo>
                <a:lnTo>
                  <a:pt x="536" y="390"/>
                </a:lnTo>
                <a:lnTo>
                  <a:pt x="534" y="385"/>
                </a:lnTo>
                <a:lnTo>
                  <a:pt x="531" y="384"/>
                </a:lnTo>
                <a:lnTo>
                  <a:pt x="531" y="384"/>
                </a:lnTo>
                <a:lnTo>
                  <a:pt x="525" y="383"/>
                </a:lnTo>
                <a:lnTo>
                  <a:pt x="519" y="381"/>
                </a:lnTo>
                <a:lnTo>
                  <a:pt x="507" y="381"/>
                </a:lnTo>
                <a:lnTo>
                  <a:pt x="493" y="384"/>
                </a:lnTo>
                <a:lnTo>
                  <a:pt x="493" y="384"/>
                </a:lnTo>
                <a:lnTo>
                  <a:pt x="487" y="369"/>
                </a:lnTo>
                <a:lnTo>
                  <a:pt x="473" y="338"/>
                </a:lnTo>
                <a:lnTo>
                  <a:pt x="465" y="318"/>
                </a:lnTo>
                <a:lnTo>
                  <a:pt x="455" y="302"/>
                </a:lnTo>
                <a:lnTo>
                  <a:pt x="447" y="286"/>
                </a:lnTo>
                <a:lnTo>
                  <a:pt x="438" y="275"/>
                </a:lnTo>
                <a:lnTo>
                  <a:pt x="438" y="275"/>
                </a:lnTo>
                <a:lnTo>
                  <a:pt x="413" y="248"/>
                </a:lnTo>
                <a:lnTo>
                  <a:pt x="400" y="236"/>
                </a:lnTo>
                <a:lnTo>
                  <a:pt x="400" y="236"/>
                </a:lnTo>
                <a:lnTo>
                  <a:pt x="396" y="229"/>
                </a:lnTo>
                <a:lnTo>
                  <a:pt x="390" y="219"/>
                </a:lnTo>
                <a:lnTo>
                  <a:pt x="385" y="208"/>
                </a:lnTo>
                <a:lnTo>
                  <a:pt x="379" y="200"/>
                </a:lnTo>
                <a:lnTo>
                  <a:pt x="379" y="200"/>
                </a:lnTo>
                <a:lnTo>
                  <a:pt x="373" y="195"/>
                </a:lnTo>
                <a:lnTo>
                  <a:pt x="367" y="193"/>
                </a:lnTo>
                <a:lnTo>
                  <a:pt x="361" y="191"/>
                </a:lnTo>
                <a:lnTo>
                  <a:pt x="361" y="191"/>
                </a:lnTo>
                <a:lnTo>
                  <a:pt x="360" y="191"/>
                </a:lnTo>
                <a:lnTo>
                  <a:pt x="358" y="189"/>
                </a:lnTo>
                <a:lnTo>
                  <a:pt x="355" y="187"/>
                </a:lnTo>
                <a:lnTo>
                  <a:pt x="348" y="184"/>
                </a:lnTo>
                <a:lnTo>
                  <a:pt x="348" y="184"/>
                </a:lnTo>
                <a:lnTo>
                  <a:pt x="338" y="182"/>
                </a:lnTo>
                <a:lnTo>
                  <a:pt x="328" y="182"/>
                </a:lnTo>
                <a:lnTo>
                  <a:pt x="318" y="182"/>
                </a:lnTo>
                <a:lnTo>
                  <a:pt x="318" y="182"/>
                </a:lnTo>
                <a:lnTo>
                  <a:pt x="315" y="171"/>
                </a:lnTo>
                <a:lnTo>
                  <a:pt x="305" y="144"/>
                </a:lnTo>
                <a:lnTo>
                  <a:pt x="299" y="128"/>
                </a:lnTo>
                <a:lnTo>
                  <a:pt x="295" y="113"/>
                </a:lnTo>
                <a:lnTo>
                  <a:pt x="292" y="98"/>
                </a:lnTo>
                <a:lnTo>
                  <a:pt x="291" y="85"/>
                </a:lnTo>
                <a:lnTo>
                  <a:pt x="291" y="85"/>
                </a:lnTo>
                <a:lnTo>
                  <a:pt x="289" y="74"/>
                </a:lnTo>
                <a:lnTo>
                  <a:pt x="287" y="63"/>
                </a:lnTo>
                <a:lnTo>
                  <a:pt x="283" y="52"/>
                </a:lnTo>
                <a:lnTo>
                  <a:pt x="279" y="41"/>
                </a:lnTo>
                <a:lnTo>
                  <a:pt x="272" y="30"/>
                </a:lnTo>
                <a:lnTo>
                  <a:pt x="265" y="22"/>
                </a:lnTo>
                <a:lnTo>
                  <a:pt x="258" y="13"/>
                </a:lnTo>
                <a:lnTo>
                  <a:pt x="250" y="7"/>
                </a:lnTo>
                <a:lnTo>
                  <a:pt x="250" y="7"/>
                </a:lnTo>
                <a:lnTo>
                  <a:pt x="240" y="4"/>
                </a:lnTo>
                <a:lnTo>
                  <a:pt x="231" y="0"/>
                </a:lnTo>
                <a:lnTo>
                  <a:pt x="223" y="0"/>
                </a:lnTo>
                <a:lnTo>
                  <a:pt x="214" y="0"/>
                </a:lnTo>
                <a:lnTo>
                  <a:pt x="202" y="1"/>
                </a:lnTo>
                <a:lnTo>
                  <a:pt x="197" y="2"/>
                </a:lnTo>
                <a:lnTo>
                  <a:pt x="197" y="2"/>
                </a:lnTo>
                <a:close/>
                <a:moveTo>
                  <a:pt x="118" y="414"/>
                </a:moveTo>
                <a:lnTo>
                  <a:pt x="118" y="414"/>
                </a:lnTo>
                <a:lnTo>
                  <a:pt x="116" y="418"/>
                </a:lnTo>
                <a:lnTo>
                  <a:pt x="116" y="418"/>
                </a:lnTo>
                <a:lnTo>
                  <a:pt x="118" y="414"/>
                </a:lnTo>
                <a:lnTo>
                  <a:pt x="118" y="414"/>
                </a:lnTo>
                <a:close/>
                <a:moveTo>
                  <a:pt x="116" y="418"/>
                </a:moveTo>
                <a:lnTo>
                  <a:pt x="116" y="418"/>
                </a:lnTo>
                <a:lnTo>
                  <a:pt x="118" y="453"/>
                </a:lnTo>
                <a:lnTo>
                  <a:pt x="120" y="484"/>
                </a:lnTo>
                <a:lnTo>
                  <a:pt x="120" y="484"/>
                </a:lnTo>
                <a:lnTo>
                  <a:pt x="119" y="495"/>
                </a:lnTo>
                <a:lnTo>
                  <a:pt x="115" y="513"/>
                </a:lnTo>
                <a:lnTo>
                  <a:pt x="109" y="541"/>
                </a:lnTo>
                <a:lnTo>
                  <a:pt x="109" y="541"/>
                </a:lnTo>
                <a:lnTo>
                  <a:pt x="96" y="586"/>
                </a:lnTo>
                <a:lnTo>
                  <a:pt x="78" y="581"/>
                </a:lnTo>
                <a:lnTo>
                  <a:pt x="78" y="581"/>
                </a:lnTo>
                <a:lnTo>
                  <a:pt x="86" y="518"/>
                </a:lnTo>
                <a:lnTo>
                  <a:pt x="86" y="518"/>
                </a:lnTo>
                <a:lnTo>
                  <a:pt x="87" y="511"/>
                </a:lnTo>
                <a:lnTo>
                  <a:pt x="90" y="504"/>
                </a:lnTo>
                <a:lnTo>
                  <a:pt x="96" y="488"/>
                </a:lnTo>
                <a:lnTo>
                  <a:pt x="103" y="475"/>
                </a:lnTo>
                <a:lnTo>
                  <a:pt x="107" y="464"/>
                </a:lnTo>
                <a:lnTo>
                  <a:pt x="107" y="464"/>
                </a:lnTo>
                <a:lnTo>
                  <a:pt x="116" y="418"/>
                </a:lnTo>
                <a:lnTo>
                  <a:pt x="116" y="4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0">
            <a:extLst>
              <a:ext uri="{FF2B5EF4-FFF2-40B4-BE49-F238E27FC236}">
                <a16:creationId xmlns:a16="http://schemas.microsoft.com/office/drawing/2014/main" id="{086DC902-0A74-428D-B3A8-B10EFC285392}"/>
              </a:ext>
            </a:extLst>
          </p:cNvPr>
          <p:cNvSpPr>
            <a:spLocks/>
          </p:cNvSpPr>
          <p:nvPr/>
        </p:nvSpPr>
        <p:spPr bwMode="auto">
          <a:xfrm>
            <a:off x="857545" y="752382"/>
            <a:ext cx="918340" cy="1730673"/>
          </a:xfrm>
          <a:custGeom>
            <a:avLst/>
            <a:gdLst>
              <a:gd name="T0" fmla="*/ 484 w 797"/>
              <a:gd name="T1" fmla="*/ 0 h 1502"/>
              <a:gd name="T2" fmla="*/ 437 w 797"/>
              <a:gd name="T3" fmla="*/ 10 h 1502"/>
              <a:gd name="T4" fmla="*/ 345 w 797"/>
              <a:gd name="T5" fmla="*/ 36 h 1502"/>
              <a:gd name="T6" fmla="*/ 276 w 797"/>
              <a:gd name="T7" fmla="*/ 100 h 1502"/>
              <a:gd name="T8" fmla="*/ 303 w 797"/>
              <a:gd name="T9" fmla="*/ 116 h 1502"/>
              <a:gd name="T10" fmla="*/ 313 w 797"/>
              <a:gd name="T11" fmla="*/ 138 h 1502"/>
              <a:gd name="T12" fmla="*/ 327 w 797"/>
              <a:gd name="T13" fmla="*/ 163 h 1502"/>
              <a:gd name="T14" fmla="*/ 339 w 797"/>
              <a:gd name="T15" fmla="*/ 190 h 1502"/>
              <a:gd name="T16" fmla="*/ 354 w 797"/>
              <a:gd name="T17" fmla="*/ 210 h 1502"/>
              <a:gd name="T18" fmla="*/ 276 w 797"/>
              <a:gd name="T19" fmla="*/ 358 h 1502"/>
              <a:gd name="T20" fmla="*/ 220 w 797"/>
              <a:gd name="T21" fmla="*/ 525 h 1502"/>
              <a:gd name="T22" fmla="*/ 188 w 797"/>
              <a:gd name="T23" fmla="*/ 560 h 1502"/>
              <a:gd name="T24" fmla="*/ 174 w 797"/>
              <a:gd name="T25" fmla="*/ 660 h 1502"/>
              <a:gd name="T26" fmla="*/ 176 w 797"/>
              <a:gd name="T27" fmla="*/ 750 h 1502"/>
              <a:gd name="T28" fmla="*/ 206 w 797"/>
              <a:gd name="T29" fmla="*/ 785 h 1502"/>
              <a:gd name="T30" fmla="*/ 247 w 797"/>
              <a:gd name="T31" fmla="*/ 867 h 1502"/>
              <a:gd name="T32" fmla="*/ 276 w 797"/>
              <a:gd name="T33" fmla="*/ 878 h 1502"/>
              <a:gd name="T34" fmla="*/ 285 w 797"/>
              <a:gd name="T35" fmla="*/ 908 h 1502"/>
              <a:gd name="T36" fmla="*/ 140 w 797"/>
              <a:gd name="T37" fmla="*/ 932 h 1502"/>
              <a:gd name="T38" fmla="*/ 110 w 797"/>
              <a:gd name="T39" fmla="*/ 990 h 1502"/>
              <a:gd name="T40" fmla="*/ 85 w 797"/>
              <a:gd name="T41" fmla="*/ 1225 h 1502"/>
              <a:gd name="T42" fmla="*/ 122 w 797"/>
              <a:gd name="T43" fmla="*/ 1245 h 1502"/>
              <a:gd name="T44" fmla="*/ 59 w 797"/>
              <a:gd name="T45" fmla="*/ 1325 h 1502"/>
              <a:gd name="T46" fmla="*/ 2 w 797"/>
              <a:gd name="T47" fmla="*/ 1368 h 1502"/>
              <a:gd name="T48" fmla="*/ 31 w 797"/>
              <a:gd name="T49" fmla="*/ 1429 h 1502"/>
              <a:gd name="T50" fmla="*/ 108 w 797"/>
              <a:gd name="T51" fmla="*/ 1490 h 1502"/>
              <a:gd name="T52" fmla="*/ 192 w 797"/>
              <a:gd name="T53" fmla="*/ 1496 h 1502"/>
              <a:gd name="T54" fmla="*/ 212 w 797"/>
              <a:gd name="T55" fmla="*/ 1470 h 1502"/>
              <a:gd name="T56" fmla="*/ 178 w 797"/>
              <a:gd name="T57" fmla="*/ 1449 h 1502"/>
              <a:gd name="T58" fmla="*/ 169 w 797"/>
              <a:gd name="T59" fmla="*/ 1406 h 1502"/>
              <a:gd name="T60" fmla="*/ 300 w 797"/>
              <a:gd name="T61" fmla="*/ 1269 h 1502"/>
              <a:gd name="T62" fmla="*/ 407 w 797"/>
              <a:gd name="T63" fmla="*/ 1280 h 1502"/>
              <a:gd name="T64" fmla="*/ 447 w 797"/>
              <a:gd name="T65" fmla="*/ 1295 h 1502"/>
              <a:gd name="T66" fmla="*/ 524 w 797"/>
              <a:gd name="T67" fmla="*/ 1331 h 1502"/>
              <a:gd name="T68" fmla="*/ 529 w 797"/>
              <a:gd name="T69" fmla="*/ 1425 h 1502"/>
              <a:gd name="T70" fmla="*/ 534 w 797"/>
              <a:gd name="T71" fmla="*/ 1499 h 1502"/>
              <a:gd name="T72" fmla="*/ 677 w 797"/>
              <a:gd name="T73" fmla="*/ 1501 h 1502"/>
              <a:gd name="T74" fmla="*/ 763 w 797"/>
              <a:gd name="T75" fmla="*/ 1476 h 1502"/>
              <a:gd name="T76" fmla="*/ 794 w 797"/>
              <a:gd name="T77" fmla="*/ 1440 h 1502"/>
              <a:gd name="T78" fmla="*/ 758 w 797"/>
              <a:gd name="T79" fmla="*/ 1427 h 1502"/>
              <a:gd name="T80" fmla="*/ 685 w 797"/>
              <a:gd name="T81" fmla="*/ 1408 h 1502"/>
              <a:gd name="T82" fmla="*/ 642 w 797"/>
              <a:gd name="T83" fmla="*/ 1269 h 1502"/>
              <a:gd name="T84" fmla="*/ 598 w 797"/>
              <a:gd name="T85" fmla="*/ 1046 h 1502"/>
              <a:gd name="T86" fmla="*/ 569 w 797"/>
              <a:gd name="T87" fmla="*/ 846 h 1502"/>
              <a:gd name="T88" fmla="*/ 601 w 797"/>
              <a:gd name="T89" fmla="*/ 802 h 1502"/>
              <a:gd name="T90" fmla="*/ 608 w 797"/>
              <a:gd name="T91" fmla="*/ 842 h 1502"/>
              <a:gd name="T92" fmla="*/ 631 w 797"/>
              <a:gd name="T93" fmla="*/ 831 h 1502"/>
              <a:gd name="T94" fmla="*/ 654 w 797"/>
              <a:gd name="T95" fmla="*/ 802 h 1502"/>
              <a:gd name="T96" fmla="*/ 512 w 797"/>
              <a:gd name="T97" fmla="*/ 443 h 1502"/>
              <a:gd name="T98" fmla="*/ 500 w 797"/>
              <a:gd name="T99" fmla="*/ 333 h 1502"/>
              <a:gd name="T100" fmla="*/ 491 w 797"/>
              <a:gd name="T101" fmla="*/ 264 h 1502"/>
              <a:gd name="T102" fmla="*/ 503 w 797"/>
              <a:gd name="T103" fmla="*/ 212 h 1502"/>
              <a:gd name="T104" fmla="*/ 505 w 797"/>
              <a:gd name="T105" fmla="*/ 183 h 1502"/>
              <a:gd name="T106" fmla="*/ 503 w 797"/>
              <a:gd name="T107" fmla="*/ 166 h 1502"/>
              <a:gd name="T108" fmla="*/ 496 w 797"/>
              <a:gd name="T109" fmla="*/ 151 h 1502"/>
              <a:gd name="T110" fmla="*/ 531 w 797"/>
              <a:gd name="T111" fmla="*/ 91 h 1502"/>
              <a:gd name="T112" fmla="*/ 512 w 797"/>
              <a:gd name="T113" fmla="*/ 77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97" h="1502">
                <a:moveTo>
                  <a:pt x="496" y="65"/>
                </a:moveTo>
                <a:lnTo>
                  <a:pt x="496" y="65"/>
                </a:lnTo>
                <a:lnTo>
                  <a:pt x="492" y="33"/>
                </a:lnTo>
                <a:lnTo>
                  <a:pt x="489" y="10"/>
                </a:lnTo>
                <a:lnTo>
                  <a:pt x="486" y="3"/>
                </a:lnTo>
                <a:lnTo>
                  <a:pt x="485" y="1"/>
                </a:lnTo>
                <a:lnTo>
                  <a:pt x="484" y="0"/>
                </a:lnTo>
                <a:lnTo>
                  <a:pt x="484" y="0"/>
                </a:lnTo>
                <a:lnTo>
                  <a:pt x="478" y="0"/>
                </a:lnTo>
                <a:lnTo>
                  <a:pt x="473" y="2"/>
                </a:lnTo>
                <a:lnTo>
                  <a:pt x="466" y="4"/>
                </a:lnTo>
                <a:lnTo>
                  <a:pt x="455" y="8"/>
                </a:lnTo>
                <a:lnTo>
                  <a:pt x="455" y="8"/>
                </a:lnTo>
                <a:lnTo>
                  <a:pt x="437" y="10"/>
                </a:lnTo>
                <a:lnTo>
                  <a:pt x="412" y="14"/>
                </a:lnTo>
                <a:lnTo>
                  <a:pt x="386" y="19"/>
                </a:lnTo>
                <a:lnTo>
                  <a:pt x="375" y="21"/>
                </a:lnTo>
                <a:lnTo>
                  <a:pt x="366" y="24"/>
                </a:lnTo>
                <a:lnTo>
                  <a:pt x="366" y="24"/>
                </a:lnTo>
                <a:lnTo>
                  <a:pt x="356" y="29"/>
                </a:lnTo>
                <a:lnTo>
                  <a:pt x="345" y="36"/>
                </a:lnTo>
                <a:lnTo>
                  <a:pt x="320" y="54"/>
                </a:lnTo>
                <a:lnTo>
                  <a:pt x="297" y="73"/>
                </a:lnTo>
                <a:lnTo>
                  <a:pt x="288" y="80"/>
                </a:lnTo>
                <a:lnTo>
                  <a:pt x="285" y="85"/>
                </a:lnTo>
                <a:lnTo>
                  <a:pt x="285" y="85"/>
                </a:lnTo>
                <a:lnTo>
                  <a:pt x="280" y="93"/>
                </a:lnTo>
                <a:lnTo>
                  <a:pt x="276" y="100"/>
                </a:lnTo>
                <a:lnTo>
                  <a:pt x="276" y="103"/>
                </a:lnTo>
                <a:lnTo>
                  <a:pt x="276" y="106"/>
                </a:lnTo>
                <a:lnTo>
                  <a:pt x="278" y="108"/>
                </a:lnTo>
                <a:lnTo>
                  <a:pt x="280" y="109"/>
                </a:lnTo>
                <a:lnTo>
                  <a:pt x="280" y="109"/>
                </a:lnTo>
                <a:lnTo>
                  <a:pt x="297" y="113"/>
                </a:lnTo>
                <a:lnTo>
                  <a:pt x="303" y="116"/>
                </a:lnTo>
                <a:lnTo>
                  <a:pt x="304" y="117"/>
                </a:lnTo>
                <a:lnTo>
                  <a:pt x="305" y="118"/>
                </a:lnTo>
                <a:lnTo>
                  <a:pt x="305" y="118"/>
                </a:lnTo>
                <a:lnTo>
                  <a:pt x="305" y="122"/>
                </a:lnTo>
                <a:lnTo>
                  <a:pt x="306" y="126"/>
                </a:lnTo>
                <a:lnTo>
                  <a:pt x="313" y="138"/>
                </a:lnTo>
                <a:lnTo>
                  <a:pt x="313" y="138"/>
                </a:lnTo>
                <a:lnTo>
                  <a:pt x="316" y="142"/>
                </a:lnTo>
                <a:lnTo>
                  <a:pt x="320" y="143"/>
                </a:lnTo>
                <a:lnTo>
                  <a:pt x="323" y="146"/>
                </a:lnTo>
                <a:lnTo>
                  <a:pt x="325" y="148"/>
                </a:lnTo>
                <a:lnTo>
                  <a:pt x="325" y="151"/>
                </a:lnTo>
                <a:lnTo>
                  <a:pt x="325" y="151"/>
                </a:lnTo>
                <a:lnTo>
                  <a:pt x="327" y="163"/>
                </a:lnTo>
                <a:lnTo>
                  <a:pt x="327" y="169"/>
                </a:lnTo>
                <a:lnTo>
                  <a:pt x="329" y="175"/>
                </a:lnTo>
                <a:lnTo>
                  <a:pt x="329" y="175"/>
                </a:lnTo>
                <a:lnTo>
                  <a:pt x="334" y="186"/>
                </a:lnTo>
                <a:lnTo>
                  <a:pt x="337" y="192"/>
                </a:lnTo>
                <a:lnTo>
                  <a:pt x="337" y="192"/>
                </a:lnTo>
                <a:lnTo>
                  <a:pt x="339" y="190"/>
                </a:lnTo>
                <a:lnTo>
                  <a:pt x="345" y="190"/>
                </a:lnTo>
                <a:lnTo>
                  <a:pt x="348" y="192"/>
                </a:lnTo>
                <a:lnTo>
                  <a:pt x="350" y="193"/>
                </a:lnTo>
                <a:lnTo>
                  <a:pt x="352" y="195"/>
                </a:lnTo>
                <a:lnTo>
                  <a:pt x="354" y="199"/>
                </a:lnTo>
                <a:lnTo>
                  <a:pt x="354" y="199"/>
                </a:lnTo>
                <a:lnTo>
                  <a:pt x="354" y="210"/>
                </a:lnTo>
                <a:lnTo>
                  <a:pt x="354" y="221"/>
                </a:lnTo>
                <a:lnTo>
                  <a:pt x="354" y="231"/>
                </a:lnTo>
                <a:lnTo>
                  <a:pt x="354" y="231"/>
                </a:lnTo>
                <a:lnTo>
                  <a:pt x="317" y="288"/>
                </a:lnTo>
                <a:lnTo>
                  <a:pt x="291" y="332"/>
                </a:lnTo>
                <a:lnTo>
                  <a:pt x="281" y="347"/>
                </a:lnTo>
                <a:lnTo>
                  <a:pt x="276" y="358"/>
                </a:lnTo>
                <a:lnTo>
                  <a:pt x="276" y="358"/>
                </a:lnTo>
                <a:lnTo>
                  <a:pt x="274" y="368"/>
                </a:lnTo>
                <a:lnTo>
                  <a:pt x="270" y="385"/>
                </a:lnTo>
                <a:lnTo>
                  <a:pt x="265" y="427"/>
                </a:lnTo>
                <a:lnTo>
                  <a:pt x="261" y="484"/>
                </a:lnTo>
                <a:lnTo>
                  <a:pt x="220" y="501"/>
                </a:lnTo>
                <a:lnTo>
                  <a:pt x="220" y="525"/>
                </a:lnTo>
                <a:lnTo>
                  <a:pt x="220" y="525"/>
                </a:lnTo>
                <a:lnTo>
                  <a:pt x="209" y="531"/>
                </a:lnTo>
                <a:lnTo>
                  <a:pt x="200" y="536"/>
                </a:lnTo>
                <a:lnTo>
                  <a:pt x="197" y="538"/>
                </a:lnTo>
                <a:lnTo>
                  <a:pt x="195" y="541"/>
                </a:lnTo>
                <a:lnTo>
                  <a:pt x="195" y="541"/>
                </a:lnTo>
                <a:lnTo>
                  <a:pt x="188" y="560"/>
                </a:lnTo>
                <a:lnTo>
                  <a:pt x="177" y="599"/>
                </a:lnTo>
                <a:lnTo>
                  <a:pt x="163" y="651"/>
                </a:lnTo>
                <a:lnTo>
                  <a:pt x="163" y="651"/>
                </a:lnTo>
                <a:lnTo>
                  <a:pt x="164" y="652"/>
                </a:lnTo>
                <a:lnTo>
                  <a:pt x="169" y="654"/>
                </a:lnTo>
                <a:lnTo>
                  <a:pt x="171" y="657"/>
                </a:lnTo>
                <a:lnTo>
                  <a:pt x="174" y="660"/>
                </a:lnTo>
                <a:lnTo>
                  <a:pt x="175" y="665"/>
                </a:lnTo>
                <a:lnTo>
                  <a:pt x="175" y="671"/>
                </a:lnTo>
                <a:lnTo>
                  <a:pt x="175" y="671"/>
                </a:lnTo>
                <a:lnTo>
                  <a:pt x="174" y="710"/>
                </a:lnTo>
                <a:lnTo>
                  <a:pt x="175" y="745"/>
                </a:lnTo>
                <a:lnTo>
                  <a:pt x="175" y="745"/>
                </a:lnTo>
                <a:lnTo>
                  <a:pt x="176" y="750"/>
                </a:lnTo>
                <a:lnTo>
                  <a:pt x="177" y="756"/>
                </a:lnTo>
                <a:lnTo>
                  <a:pt x="183" y="767"/>
                </a:lnTo>
                <a:lnTo>
                  <a:pt x="189" y="775"/>
                </a:lnTo>
                <a:lnTo>
                  <a:pt x="195" y="781"/>
                </a:lnTo>
                <a:lnTo>
                  <a:pt x="195" y="781"/>
                </a:lnTo>
                <a:lnTo>
                  <a:pt x="199" y="784"/>
                </a:lnTo>
                <a:lnTo>
                  <a:pt x="206" y="785"/>
                </a:lnTo>
                <a:lnTo>
                  <a:pt x="226" y="787"/>
                </a:lnTo>
                <a:lnTo>
                  <a:pt x="252" y="790"/>
                </a:lnTo>
                <a:lnTo>
                  <a:pt x="252" y="790"/>
                </a:lnTo>
                <a:lnTo>
                  <a:pt x="251" y="804"/>
                </a:lnTo>
                <a:lnTo>
                  <a:pt x="249" y="834"/>
                </a:lnTo>
                <a:lnTo>
                  <a:pt x="247" y="851"/>
                </a:lnTo>
                <a:lnTo>
                  <a:pt x="247" y="867"/>
                </a:lnTo>
                <a:lnTo>
                  <a:pt x="250" y="878"/>
                </a:lnTo>
                <a:lnTo>
                  <a:pt x="250" y="881"/>
                </a:lnTo>
                <a:lnTo>
                  <a:pt x="252" y="883"/>
                </a:lnTo>
                <a:lnTo>
                  <a:pt x="252" y="883"/>
                </a:lnTo>
                <a:lnTo>
                  <a:pt x="256" y="884"/>
                </a:lnTo>
                <a:lnTo>
                  <a:pt x="262" y="883"/>
                </a:lnTo>
                <a:lnTo>
                  <a:pt x="276" y="878"/>
                </a:lnTo>
                <a:lnTo>
                  <a:pt x="287" y="874"/>
                </a:lnTo>
                <a:lnTo>
                  <a:pt x="291" y="873"/>
                </a:lnTo>
                <a:lnTo>
                  <a:pt x="292" y="874"/>
                </a:lnTo>
                <a:lnTo>
                  <a:pt x="292" y="875"/>
                </a:lnTo>
                <a:lnTo>
                  <a:pt x="292" y="875"/>
                </a:lnTo>
                <a:lnTo>
                  <a:pt x="290" y="887"/>
                </a:lnTo>
                <a:lnTo>
                  <a:pt x="285" y="908"/>
                </a:lnTo>
                <a:lnTo>
                  <a:pt x="276" y="936"/>
                </a:lnTo>
                <a:lnTo>
                  <a:pt x="276" y="936"/>
                </a:lnTo>
                <a:lnTo>
                  <a:pt x="253" y="935"/>
                </a:lnTo>
                <a:lnTo>
                  <a:pt x="203" y="931"/>
                </a:lnTo>
                <a:lnTo>
                  <a:pt x="175" y="931"/>
                </a:lnTo>
                <a:lnTo>
                  <a:pt x="151" y="931"/>
                </a:lnTo>
                <a:lnTo>
                  <a:pt x="140" y="932"/>
                </a:lnTo>
                <a:lnTo>
                  <a:pt x="131" y="935"/>
                </a:lnTo>
                <a:lnTo>
                  <a:pt x="125" y="937"/>
                </a:lnTo>
                <a:lnTo>
                  <a:pt x="122" y="941"/>
                </a:lnTo>
                <a:lnTo>
                  <a:pt x="122" y="941"/>
                </a:lnTo>
                <a:lnTo>
                  <a:pt x="119" y="947"/>
                </a:lnTo>
                <a:lnTo>
                  <a:pt x="117" y="958"/>
                </a:lnTo>
                <a:lnTo>
                  <a:pt x="110" y="990"/>
                </a:lnTo>
                <a:lnTo>
                  <a:pt x="102" y="1035"/>
                </a:lnTo>
                <a:lnTo>
                  <a:pt x="96" y="1084"/>
                </a:lnTo>
                <a:lnTo>
                  <a:pt x="90" y="1134"/>
                </a:lnTo>
                <a:lnTo>
                  <a:pt x="85" y="1177"/>
                </a:lnTo>
                <a:lnTo>
                  <a:pt x="83" y="1209"/>
                </a:lnTo>
                <a:lnTo>
                  <a:pt x="84" y="1220"/>
                </a:lnTo>
                <a:lnTo>
                  <a:pt x="85" y="1225"/>
                </a:lnTo>
                <a:lnTo>
                  <a:pt x="85" y="1225"/>
                </a:lnTo>
                <a:lnTo>
                  <a:pt x="89" y="1231"/>
                </a:lnTo>
                <a:lnTo>
                  <a:pt x="95" y="1234"/>
                </a:lnTo>
                <a:lnTo>
                  <a:pt x="101" y="1238"/>
                </a:lnTo>
                <a:lnTo>
                  <a:pt x="107" y="1240"/>
                </a:lnTo>
                <a:lnTo>
                  <a:pt x="117" y="1244"/>
                </a:lnTo>
                <a:lnTo>
                  <a:pt x="122" y="1245"/>
                </a:lnTo>
                <a:lnTo>
                  <a:pt x="122" y="1245"/>
                </a:lnTo>
                <a:lnTo>
                  <a:pt x="95" y="1284"/>
                </a:lnTo>
                <a:lnTo>
                  <a:pt x="76" y="1310"/>
                </a:lnTo>
                <a:lnTo>
                  <a:pt x="69" y="1319"/>
                </a:lnTo>
                <a:lnTo>
                  <a:pt x="65" y="1322"/>
                </a:lnTo>
                <a:lnTo>
                  <a:pt x="65" y="1322"/>
                </a:lnTo>
                <a:lnTo>
                  <a:pt x="59" y="1325"/>
                </a:lnTo>
                <a:lnTo>
                  <a:pt x="49" y="1331"/>
                </a:lnTo>
                <a:lnTo>
                  <a:pt x="24" y="1348"/>
                </a:lnTo>
                <a:lnTo>
                  <a:pt x="24" y="1348"/>
                </a:lnTo>
                <a:lnTo>
                  <a:pt x="13" y="1355"/>
                </a:lnTo>
                <a:lnTo>
                  <a:pt x="7" y="1361"/>
                </a:lnTo>
                <a:lnTo>
                  <a:pt x="5" y="1365"/>
                </a:lnTo>
                <a:lnTo>
                  <a:pt x="2" y="1368"/>
                </a:lnTo>
                <a:lnTo>
                  <a:pt x="0" y="1379"/>
                </a:lnTo>
                <a:lnTo>
                  <a:pt x="0" y="1379"/>
                </a:lnTo>
                <a:lnTo>
                  <a:pt x="0" y="1384"/>
                </a:lnTo>
                <a:lnTo>
                  <a:pt x="2" y="1389"/>
                </a:lnTo>
                <a:lnTo>
                  <a:pt x="8" y="1401"/>
                </a:lnTo>
                <a:lnTo>
                  <a:pt x="19" y="1414"/>
                </a:lnTo>
                <a:lnTo>
                  <a:pt x="31" y="1429"/>
                </a:lnTo>
                <a:lnTo>
                  <a:pt x="46" y="1443"/>
                </a:lnTo>
                <a:lnTo>
                  <a:pt x="59" y="1455"/>
                </a:lnTo>
                <a:lnTo>
                  <a:pt x="71" y="1466"/>
                </a:lnTo>
                <a:lnTo>
                  <a:pt x="81" y="1473"/>
                </a:lnTo>
                <a:lnTo>
                  <a:pt x="81" y="1473"/>
                </a:lnTo>
                <a:lnTo>
                  <a:pt x="95" y="1483"/>
                </a:lnTo>
                <a:lnTo>
                  <a:pt x="108" y="1490"/>
                </a:lnTo>
                <a:lnTo>
                  <a:pt x="116" y="1493"/>
                </a:lnTo>
                <a:lnTo>
                  <a:pt x="124" y="1495"/>
                </a:lnTo>
                <a:lnTo>
                  <a:pt x="134" y="1496"/>
                </a:lnTo>
                <a:lnTo>
                  <a:pt x="146" y="1498"/>
                </a:lnTo>
                <a:lnTo>
                  <a:pt x="146" y="1498"/>
                </a:lnTo>
                <a:lnTo>
                  <a:pt x="171" y="1499"/>
                </a:lnTo>
                <a:lnTo>
                  <a:pt x="192" y="1496"/>
                </a:lnTo>
                <a:lnTo>
                  <a:pt x="199" y="1495"/>
                </a:lnTo>
                <a:lnTo>
                  <a:pt x="205" y="1493"/>
                </a:lnTo>
                <a:lnTo>
                  <a:pt x="210" y="1489"/>
                </a:lnTo>
                <a:lnTo>
                  <a:pt x="211" y="1485"/>
                </a:lnTo>
                <a:lnTo>
                  <a:pt x="211" y="1485"/>
                </a:lnTo>
                <a:lnTo>
                  <a:pt x="212" y="1477"/>
                </a:lnTo>
                <a:lnTo>
                  <a:pt x="212" y="1470"/>
                </a:lnTo>
                <a:lnTo>
                  <a:pt x="211" y="1465"/>
                </a:lnTo>
                <a:lnTo>
                  <a:pt x="210" y="1463"/>
                </a:lnTo>
                <a:lnTo>
                  <a:pt x="207" y="1461"/>
                </a:lnTo>
                <a:lnTo>
                  <a:pt x="207" y="1461"/>
                </a:lnTo>
                <a:lnTo>
                  <a:pt x="194" y="1454"/>
                </a:lnTo>
                <a:lnTo>
                  <a:pt x="186" y="1450"/>
                </a:lnTo>
                <a:lnTo>
                  <a:pt x="178" y="1449"/>
                </a:lnTo>
                <a:lnTo>
                  <a:pt x="178" y="1449"/>
                </a:lnTo>
                <a:lnTo>
                  <a:pt x="169" y="1447"/>
                </a:lnTo>
                <a:lnTo>
                  <a:pt x="157" y="1442"/>
                </a:lnTo>
                <a:lnTo>
                  <a:pt x="142" y="1437"/>
                </a:lnTo>
                <a:lnTo>
                  <a:pt x="142" y="1388"/>
                </a:lnTo>
                <a:lnTo>
                  <a:pt x="142" y="1388"/>
                </a:lnTo>
                <a:lnTo>
                  <a:pt x="169" y="1406"/>
                </a:lnTo>
                <a:lnTo>
                  <a:pt x="187" y="1417"/>
                </a:lnTo>
                <a:lnTo>
                  <a:pt x="193" y="1420"/>
                </a:lnTo>
                <a:lnTo>
                  <a:pt x="195" y="1420"/>
                </a:lnTo>
                <a:lnTo>
                  <a:pt x="195" y="1420"/>
                </a:lnTo>
                <a:lnTo>
                  <a:pt x="211" y="1396"/>
                </a:lnTo>
                <a:lnTo>
                  <a:pt x="247" y="1344"/>
                </a:lnTo>
                <a:lnTo>
                  <a:pt x="300" y="1269"/>
                </a:lnTo>
                <a:lnTo>
                  <a:pt x="300" y="1269"/>
                </a:lnTo>
                <a:lnTo>
                  <a:pt x="316" y="1270"/>
                </a:lnTo>
                <a:lnTo>
                  <a:pt x="350" y="1272"/>
                </a:lnTo>
                <a:lnTo>
                  <a:pt x="369" y="1273"/>
                </a:lnTo>
                <a:lnTo>
                  <a:pt x="387" y="1275"/>
                </a:lnTo>
                <a:lnTo>
                  <a:pt x="402" y="1278"/>
                </a:lnTo>
                <a:lnTo>
                  <a:pt x="407" y="1280"/>
                </a:lnTo>
                <a:lnTo>
                  <a:pt x="410" y="1283"/>
                </a:lnTo>
                <a:lnTo>
                  <a:pt x="410" y="1283"/>
                </a:lnTo>
                <a:lnTo>
                  <a:pt x="415" y="1286"/>
                </a:lnTo>
                <a:lnTo>
                  <a:pt x="420" y="1289"/>
                </a:lnTo>
                <a:lnTo>
                  <a:pt x="430" y="1292"/>
                </a:lnTo>
                <a:lnTo>
                  <a:pt x="438" y="1293"/>
                </a:lnTo>
                <a:lnTo>
                  <a:pt x="447" y="1295"/>
                </a:lnTo>
                <a:lnTo>
                  <a:pt x="447" y="1295"/>
                </a:lnTo>
                <a:lnTo>
                  <a:pt x="488" y="1297"/>
                </a:lnTo>
                <a:lnTo>
                  <a:pt x="520" y="1298"/>
                </a:lnTo>
                <a:lnTo>
                  <a:pt x="520" y="1298"/>
                </a:lnTo>
                <a:lnTo>
                  <a:pt x="521" y="1307"/>
                </a:lnTo>
                <a:lnTo>
                  <a:pt x="524" y="1331"/>
                </a:lnTo>
                <a:lnTo>
                  <a:pt x="524" y="1331"/>
                </a:lnTo>
                <a:lnTo>
                  <a:pt x="526" y="1350"/>
                </a:lnTo>
                <a:lnTo>
                  <a:pt x="531" y="1373"/>
                </a:lnTo>
                <a:lnTo>
                  <a:pt x="534" y="1396"/>
                </a:lnTo>
                <a:lnTo>
                  <a:pt x="534" y="1405"/>
                </a:lnTo>
                <a:lnTo>
                  <a:pt x="532" y="1412"/>
                </a:lnTo>
                <a:lnTo>
                  <a:pt x="532" y="1412"/>
                </a:lnTo>
                <a:lnTo>
                  <a:pt x="529" y="1425"/>
                </a:lnTo>
                <a:lnTo>
                  <a:pt x="526" y="1437"/>
                </a:lnTo>
                <a:lnTo>
                  <a:pt x="524" y="1447"/>
                </a:lnTo>
                <a:lnTo>
                  <a:pt x="524" y="1453"/>
                </a:lnTo>
                <a:lnTo>
                  <a:pt x="524" y="1453"/>
                </a:lnTo>
                <a:lnTo>
                  <a:pt x="532" y="1498"/>
                </a:lnTo>
                <a:lnTo>
                  <a:pt x="532" y="1498"/>
                </a:lnTo>
                <a:lnTo>
                  <a:pt x="534" y="1499"/>
                </a:lnTo>
                <a:lnTo>
                  <a:pt x="535" y="1500"/>
                </a:lnTo>
                <a:lnTo>
                  <a:pt x="542" y="1501"/>
                </a:lnTo>
                <a:lnTo>
                  <a:pt x="560" y="1502"/>
                </a:lnTo>
                <a:lnTo>
                  <a:pt x="589" y="1502"/>
                </a:lnTo>
                <a:lnTo>
                  <a:pt x="589" y="1502"/>
                </a:lnTo>
                <a:lnTo>
                  <a:pt x="639" y="1502"/>
                </a:lnTo>
                <a:lnTo>
                  <a:pt x="677" y="1501"/>
                </a:lnTo>
                <a:lnTo>
                  <a:pt x="694" y="1500"/>
                </a:lnTo>
                <a:lnTo>
                  <a:pt x="707" y="1498"/>
                </a:lnTo>
                <a:lnTo>
                  <a:pt x="707" y="1498"/>
                </a:lnTo>
                <a:lnTo>
                  <a:pt x="720" y="1494"/>
                </a:lnTo>
                <a:lnTo>
                  <a:pt x="733" y="1489"/>
                </a:lnTo>
                <a:lnTo>
                  <a:pt x="749" y="1483"/>
                </a:lnTo>
                <a:lnTo>
                  <a:pt x="763" y="1476"/>
                </a:lnTo>
                <a:lnTo>
                  <a:pt x="778" y="1469"/>
                </a:lnTo>
                <a:lnTo>
                  <a:pt x="788" y="1461"/>
                </a:lnTo>
                <a:lnTo>
                  <a:pt x="796" y="1454"/>
                </a:lnTo>
                <a:lnTo>
                  <a:pt x="797" y="1452"/>
                </a:lnTo>
                <a:lnTo>
                  <a:pt x="797" y="1449"/>
                </a:lnTo>
                <a:lnTo>
                  <a:pt x="797" y="1449"/>
                </a:lnTo>
                <a:lnTo>
                  <a:pt x="794" y="1440"/>
                </a:lnTo>
                <a:lnTo>
                  <a:pt x="791" y="1434"/>
                </a:lnTo>
                <a:lnTo>
                  <a:pt x="788" y="1431"/>
                </a:lnTo>
                <a:lnTo>
                  <a:pt x="786" y="1430"/>
                </a:lnTo>
                <a:lnTo>
                  <a:pt x="781" y="1429"/>
                </a:lnTo>
                <a:lnTo>
                  <a:pt x="776" y="1429"/>
                </a:lnTo>
                <a:lnTo>
                  <a:pt x="776" y="1429"/>
                </a:lnTo>
                <a:lnTo>
                  <a:pt x="758" y="1427"/>
                </a:lnTo>
                <a:lnTo>
                  <a:pt x="732" y="1425"/>
                </a:lnTo>
                <a:lnTo>
                  <a:pt x="732" y="1425"/>
                </a:lnTo>
                <a:lnTo>
                  <a:pt x="722" y="1423"/>
                </a:lnTo>
                <a:lnTo>
                  <a:pt x="714" y="1420"/>
                </a:lnTo>
                <a:lnTo>
                  <a:pt x="698" y="1414"/>
                </a:lnTo>
                <a:lnTo>
                  <a:pt x="688" y="1409"/>
                </a:lnTo>
                <a:lnTo>
                  <a:pt x="685" y="1408"/>
                </a:lnTo>
                <a:lnTo>
                  <a:pt x="683" y="1408"/>
                </a:lnTo>
                <a:lnTo>
                  <a:pt x="683" y="1408"/>
                </a:lnTo>
                <a:lnTo>
                  <a:pt x="681" y="1405"/>
                </a:lnTo>
                <a:lnTo>
                  <a:pt x="676" y="1392"/>
                </a:lnTo>
                <a:lnTo>
                  <a:pt x="664" y="1353"/>
                </a:lnTo>
                <a:lnTo>
                  <a:pt x="651" y="1307"/>
                </a:lnTo>
                <a:lnTo>
                  <a:pt x="642" y="1269"/>
                </a:lnTo>
                <a:lnTo>
                  <a:pt x="642" y="1269"/>
                </a:lnTo>
                <a:lnTo>
                  <a:pt x="635" y="1232"/>
                </a:lnTo>
                <a:lnTo>
                  <a:pt x="634" y="1221"/>
                </a:lnTo>
                <a:lnTo>
                  <a:pt x="634" y="1221"/>
                </a:lnTo>
                <a:lnTo>
                  <a:pt x="618" y="1142"/>
                </a:lnTo>
                <a:lnTo>
                  <a:pt x="606" y="1083"/>
                </a:lnTo>
                <a:lnTo>
                  <a:pt x="598" y="1046"/>
                </a:lnTo>
                <a:lnTo>
                  <a:pt x="598" y="1046"/>
                </a:lnTo>
                <a:lnTo>
                  <a:pt x="578" y="985"/>
                </a:lnTo>
                <a:lnTo>
                  <a:pt x="569" y="954"/>
                </a:lnTo>
                <a:lnTo>
                  <a:pt x="566" y="943"/>
                </a:lnTo>
                <a:lnTo>
                  <a:pt x="565" y="936"/>
                </a:lnTo>
                <a:lnTo>
                  <a:pt x="565" y="936"/>
                </a:lnTo>
                <a:lnTo>
                  <a:pt x="569" y="846"/>
                </a:lnTo>
                <a:lnTo>
                  <a:pt x="573" y="786"/>
                </a:lnTo>
                <a:lnTo>
                  <a:pt x="598" y="786"/>
                </a:lnTo>
                <a:lnTo>
                  <a:pt x="598" y="786"/>
                </a:lnTo>
                <a:lnTo>
                  <a:pt x="599" y="788"/>
                </a:lnTo>
                <a:lnTo>
                  <a:pt x="600" y="793"/>
                </a:lnTo>
                <a:lnTo>
                  <a:pt x="601" y="802"/>
                </a:lnTo>
                <a:lnTo>
                  <a:pt x="601" y="802"/>
                </a:lnTo>
                <a:lnTo>
                  <a:pt x="601" y="814"/>
                </a:lnTo>
                <a:lnTo>
                  <a:pt x="601" y="827"/>
                </a:lnTo>
                <a:lnTo>
                  <a:pt x="601" y="838"/>
                </a:lnTo>
                <a:lnTo>
                  <a:pt x="604" y="842"/>
                </a:lnTo>
                <a:lnTo>
                  <a:pt x="606" y="843"/>
                </a:lnTo>
                <a:lnTo>
                  <a:pt x="606" y="843"/>
                </a:lnTo>
                <a:lnTo>
                  <a:pt x="608" y="842"/>
                </a:lnTo>
                <a:lnTo>
                  <a:pt x="612" y="840"/>
                </a:lnTo>
                <a:lnTo>
                  <a:pt x="617" y="837"/>
                </a:lnTo>
                <a:lnTo>
                  <a:pt x="622" y="831"/>
                </a:lnTo>
                <a:lnTo>
                  <a:pt x="622" y="831"/>
                </a:lnTo>
                <a:lnTo>
                  <a:pt x="623" y="831"/>
                </a:lnTo>
                <a:lnTo>
                  <a:pt x="625" y="832"/>
                </a:lnTo>
                <a:lnTo>
                  <a:pt x="631" y="831"/>
                </a:lnTo>
                <a:lnTo>
                  <a:pt x="634" y="829"/>
                </a:lnTo>
                <a:lnTo>
                  <a:pt x="639" y="826"/>
                </a:lnTo>
                <a:lnTo>
                  <a:pt x="639" y="826"/>
                </a:lnTo>
                <a:lnTo>
                  <a:pt x="645" y="819"/>
                </a:lnTo>
                <a:lnTo>
                  <a:pt x="650" y="813"/>
                </a:lnTo>
                <a:lnTo>
                  <a:pt x="653" y="807"/>
                </a:lnTo>
                <a:lnTo>
                  <a:pt x="654" y="802"/>
                </a:lnTo>
                <a:lnTo>
                  <a:pt x="654" y="802"/>
                </a:lnTo>
                <a:lnTo>
                  <a:pt x="656" y="792"/>
                </a:lnTo>
                <a:lnTo>
                  <a:pt x="654" y="778"/>
                </a:lnTo>
                <a:lnTo>
                  <a:pt x="654" y="757"/>
                </a:lnTo>
                <a:lnTo>
                  <a:pt x="663" y="745"/>
                </a:lnTo>
                <a:lnTo>
                  <a:pt x="594" y="578"/>
                </a:lnTo>
                <a:lnTo>
                  <a:pt x="512" y="443"/>
                </a:lnTo>
                <a:lnTo>
                  <a:pt x="512" y="443"/>
                </a:lnTo>
                <a:lnTo>
                  <a:pt x="508" y="416"/>
                </a:lnTo>
                <a:lnTo>
                  <a:pt x="506" y="395"/>
                </a:lnTo>
                <a:lnTo>
                  <a:pt x="503" y="379"/>
                </a:lnTo>
                <a:lnTo>
                  <a:pt x="503" y="379"/>
                </a:lnTo>
                <a:lnTo>
                  <a:pt x="502" y="361"/>
                </a:lnTo>
                <a:lnTo>
                  <a:pt x="500" y="333"/>
                </a:lnTo>
                <a:lnTo>
                  <a:pt x="496" y="306"/>
                </a:lnTo>
                <a:lnTo>
                  <a:pt x="496" y="288"/>
                </a:lnTo>
                <a:lnTo>
                  <a:pt x="496" y="288"/>
                </a:lnTo>
                <a:lnTo>
                  <a:pt x="496" y="281"/>
                </a:lnTo>
                <a:lnTo>
                  <a:pt x="496" y="276"/>
                </a:lnTo>
                <a:lnTo>
                  <a:pt x="491" y="264"/>
                </a:lnTo>
                <a:lnTo>
                  <a:pt x="491" y="264"/>
                </a:lnTo>
                <a:lnTo>
                  <a:pt x="488" y="256"/>
                </a:lnTo>
                <a:lnTo>
                  <a:pt x="482" y="250"/>
                </a:lnTo>
                <a:lnTo>
                  <a:pt x="476" y="244"/>
                </a:lnTo>
                <a:lnTo>
                  <a:pt x="496" y="224"/>
                </a:lnTo>
                <a:lnTo>
                  <a:pt x="500" y="216"/>
                </a:lnTo>
                <a:lnTo>
                  <a:pt x="500" y="216"/>
                </a:lnTo>
                <a:lnTo>
                  <a:pt x="503" y="212"/>
                </a:lnTo>
                <a:lnTo>
                  <a:pt x="507" y="210"/>
                </a:lnTo>
                <a:lnTo>
                  <a:pt x="508" y="207"/>
                </a:lnTo>
                <a:lnTo>
                  <a:pt x="508" y="207"/>
                </a:lnTo>
                <a:lnTo>
                  <a:pt x="506" y="196"/>
                </a:lnTo>
                <a:lnTo>
                  <a:pt x="503" y="187"/>
                </a:lnTo>
                <a:lnTo>
                  <a:pt x="503" y="187"/>
                </a:lnTo>
                <a:lnTo>
                  <a:pt x="505" y="183"/>
                </a:lnTo>
                <a:lnTo>
                  <a:pt x="506" y="181"/>
                </a:lnTo>
                <a:lnTo>
                  <a:pt x="508" y="178"/>
                </a:lnTo>
                <a:lnTo>
                  <a:pt x="508" y="178"/>
                </a:lnTo>
                <a:lnTo>
                  <a:pt x="509" y="178"/>
                </a:lnTo>
                <a:lnTo>
                  <a:pt x="509" y="176"/>
                </a:lnTo>
                <a:lnTo>
                  <a:pt x="507" y="172"/>
                </a:lnTo>
                <a:lnTo>
                  <a:pt x="503" y="166"/>
                </a:lnTo>
                <a:lnTo>
                  <a:pt x="517" y="159"/>
                </a:lnTo>
                <a:lnTo>
                  <a:pt x="517" y="159"/>
                </a:lnTo>
                <a:lnTo>
                  <a:pt x="512" y="159"/>
                </a:lnTo>
                <a:lnTo>
                  <a:pt x="508" y="159"/>
                </a:lnTo>
                <a:lnTo>
                  <a:pt x="505" y="158"/>
                </a:lnTo>
                <a:lnTo>
                  <a:pt x="500" y="155"/>
                </a:lnTo>
                <a:lnTo>
                  <a:pt x="496" y="151"/>
                </a:lnTo>
                <a:lnTo>
                  <a:pt x="492" y="143"/>
                </a:lnTo>
                <a:lnTo>
                  <a:pt x="491" y="134"/>
                </a:lnTo>
                <a:lnTo>
                  <a:pt x="491" y="97"/>
                </a:lnTo>
                <a:lnTo>
                  <a:pt x="491" y="97"/>
                </a:lnTo>
                <a:lnTo>
                  <a:pt x="512" y="95"/>
                </a:lnTo>
                <a:lnTo>
                  <a:pt x="526" y="93"/>
                </a:lnTo>
                <a:lnTo>
                  <a:pt x="531" y="91"/>
                </a:lnTo>
                <a:lnTo>
                  <a:pt x="532" y="89"/>
                </a:lnTo>
                <a:lnTo>
                  <a:pt x="532" y="89"/>
                </a:lnTo>
                <a:lnTo>
                  <a:pt x="532" y="88"/>
                </a:lnTo>
                <a:lnTo>
                  <a:pt x="531" y="87"/>
                </a:lnTo>
                <a:lnTo>
                  <a:pt x="526" y="83"/>
                </a:lnTo>
                <a:lnTo>
                  <a:pt x="519" y="79"/>
                </a:lnTo>
                <a:lnTo>
                  <a:pt x="512" y="77"/>
                </a:lnTo>
                <a:lnTo>
                  <a:pt x="512" y="77"/>
                </a:lnTo>
                <a:lnTo>
                  <a:pt x="506" y="74"/>
                </a:lnTo>
                <a:lnTo>
                  <a:pt x="501" y="70"/>
                </a:lnTo>
                <a:lnTo>
                  <a:pt x="496" y="65"/>
                </a:lnTo>
                <a:lnTo>
                  <a:pt x="496" y="6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131C3C47-50D3-4B8D-9D29-473507FE46A4}"/>
              </a:ext>
            </a:extLst>
          </p:cNvPr>
          <p:cNvSpPr>
            <a:spLocks noEditPoints="1"/>
          </p:cNvSpPr>
          <p:nvPr/>
        </p:nvSpPr>
        <p:spPr bwMode="auto">
          <a:xfrm>
            <a:off x="2644037" y="823564"/>
            <a:ext cx="1107309" cy="1675366"/>
          </a:xfrm>
          <a:custGeom>
            <a:avLst/>
            <a:gdLst>
              <a:gd name="T0" fmla="*/ 222 w 961"/>
              <a:gd name="T1" fmla="*/ 1441 h 1454"/>
              <a:gd name="T2" fmla="*/ 304 w 961"/>
              <a:gd name="T3" fmla="*/ 1442 h 1454"/>
              <a:gd name="T4" fmla="*/ 329 w 961"/>
              <a:gd name="T5" fmla="*/ 1415 h 1454"/>
              <a:gd name="T6" fmla="*/ 275 w 961"/>
              <a:gd name="T7" fmla="*/ 1401 h 1454"/>
              <a:gd name="T8" fmla="*/ 292 w 961"/>
              <a:gd name="T9" fmla="*/ 1319 h 1454"/>
              <a:gd name="T10" fmla="*/ 331 w 961"/>
              <a:gd name="T11" fmla="*/ 1144 h 1454"/>
              <a:gd name="T12" fmla="*/ 402 w 961"/>
              <a:gd name="T13" fmla="*/ 1054 h 1454"/>
              <a:gd name="T14" fmla="*/ 478 w 961"/>
              <a:gd name="T15" fmla="*/ 1002 h 1454"/>
              <a:gd name="T16" fmla="*/ 598 w 961"/>
              <a:gd name="T17" fmla="*/ 1278 h 1454"/>
              <a:gd name="T18" fmla="*/ 617 w 961"/>
              <a:gd name="T19" fmla="*/ 1348 h 1454"/>
              <a:gd name="T20" fmla="*/ 655 w 961"/>
              <a:gd name="T21" fmla="*/ 1409 h 1454"/>
              <a:gd name="T22" fmla="*/ 667 w 961"/>
              <a:gd name="T23" fmla="*/ 1368 h 1454"/>
              <a:gd name="T24" fmla="*/ 714 w 961"/>
              <a:gd name="T25" fmla="*/ 1380 h 1454"/>
              <a:gd name="T26" fmla="*/ 817 w 961"/>
              <a:gd name="T27" fmla="*/ 1369 h 1454"/>
              <a:gd name="T28" fmla="*/ 815 w 961"/>
              <a:gd name="T29" fmla="*/ 1349 h 1454"/>
              <a:gd name="T30" fmla="*/ 753 w 961"/>
              <a:gd name="T31" fmla="*/ 1324 h 1454"/>
              <a:gd name="T32" fmla="*/ 778 w 961"/>
              <a:gd name="T33" fmla="*/ 1302 h 1454"/>
              <a:gd name="T34" fmla="*/ 711 w 961"/>
              <a:gd name="T35" fmla="*/ 1173 h 1454"/>
              <a:gd name="T36" fmla="*/ 533 w 961"/>
              <a:gd name="T37" fmla="*/ 755 h 1454"/>
              <a:gd name="T38" fmla="*/ 533 w 961"/>
              <a:gd name="T39" fmla="*/ 681 h 1454"/>
              <a:gd name="T40" fmla="*/ 523 w 961"/>
              <a:gd name="T41" fmla="*/ 595 h 1454"/>
              <a:gd name="T42" fmla="*/ 763 w 961"/>
              <a:gd name="T43" fmla="*/ 643 h 1454"/>
              <a:gd name="T44" fmla="*/ 813 w 961"/>
              <a:gd name="T45" fmla="*/ 646 h 1454"/>
              <a:gd name="T46" fmla="*/ 846 w 961"/>
              <a:gd name="T47" fmla="*/ 658 h 1454"/>
              <a:gd name="T48" fmla="*/ 896 w 961"/>
              <a:gd name="T49" fmla="*/ 682 h 1454"/>
              <a:gd name="T50" fmla="*/ 943 w 961"/>
              <a:gd name="T51" fmla="*/ 682 h 1454"/>
              <a:gd name="T52" fmla="*/ 943 w 961"/>
              <a:gd name="T53" fmla="*/ 674 h 1454"/>
              <a:gd name="T54" fmla="*/ 957 w 961"/>
              <a:gd name="T55" fmla="*/ 646 h 1454"/>
              <a:gd name="T56" fmla="*/ 890 w 961"/>
              <a:gd name="T57" fmla="*/ 613 h 1454"/>
              <a:gd name="T58" fmla="*/ 655 w 961"/>
              <a:gd name="T59" fmla="*/ 490 h 1454"/>
              <a:gd name="T60" fmla="*/ 585 w 961"/>
              <a:gd name="T61" fmla="*/ 347 h 1454"/>
              <a:gd name="T62" fmla="*/ 569 w 961"/>
              <a:gd name="T63" fmla="*/ 236 h 1454"/>
              <a:gd name="T64" fmla="*/ 643 w 961"/>
              <a:gd name="T65" fmla="*/ 212 h 1454"/>
              <a:gd name="T66" fmla="*/ 676 w 961"/>
              <a:gd name="T67" fmla="*/ 153 h 1454"/>
              <a:gd name="T68" fmla="*/ 661 w 961"/>
              <a:gd name="T69" fmla="*/ 119 h 1454"/>
              <a:gd name="T70" fmla="*/ 707 w 961"/>
              <a:gd name="T71" fmla="*/ 85 h 1454"/>
              <a:gd name="T72" fmla="*/ 667 w 961"/>
              <a:gd name="T73" fmla="*/ 70 h 1454"/>
              <a:gd name="T74" fmla="*/ 620 w 961"/>
              <a:gd name="T75" fmla="*/ 8 h 1454"/>
              <a:gd name="T76" fmla="*/ 535 w 961"/>
              <a:gd name="T77" fmla="*/ 6 h 1454"/>
              <a:gd name="T78" fmla="*/ 486 w 961"/>
              <a:gd name="T79" fmla="*/ 59 h 1454"/>
              <a:gd name="T80" fmla="*/ 465 w 961"/>
              <a:gd name="T81" fmla="*/ 89 h 1454"/>
              <a:gd name="T82" fmla="*/ 486 w 961"/>
              <a:gd name="T83" fmla="*/ 122 h 1454"/>
              <a:gd name="T84" fmla="*/ 426 w 961"/>
              <a:gd name="T85" fmla="*/ 192 h 1454"/>
              <a:gd name="T86" fmla="*/ 353 w 961"/>
              <a:gd name="T87" fmla="*/ 236 h 1454"/>
              <a:gd name="T88" fmla="*/ 104 w 961"/>
              <a:gd name="T89" fmla="*/ 425 h 1454"/>
              <a:gd name="T90" fmla="*/ 3 w 961"/>
              <a:gd name="T91" fmla="*/ 518 h 1454"/>
              <a:gd name="T92" fmla="*/ 25 w 961"/>
              <a:gd name="T93" fmla="*/ 575 h 1454"/>
              <a:gd name="T94" fmla="*/ 126 w 961"/>
              <a:gd name="T95" fmla="*/ 681 h 1454"/>
              <a:gd name="T96" fmla="*/ 195 w 961"/>
              <a:gd name="T97" fmla="*/ 741 h 1454"/>
              <a:gd name="T98" fmla="*/ 317 w 961"/>
              <a:gd name="T99" fmla="*/ 785 h 1454"/>
              <a:gd name="T100" fmla="*/ 233 w 961"/>
              <a:gd name="T101" fmla="*/ 1038 h 1454"/>
              <a:gd name="T102" fmla="*/ 143 w 961"/>
              <a:gd name="T103" fmla="*/ 1281 h 1454"/>
              <a:gd name="T104" fmla="*/ 115 w 961"/>
              <a:gd name="T105" fmla="*/ 1339 h 1454"/>
              <a:gd name="T106" fmla="*/ 373 w 961"/>
              <a:gd name="T107" fmla="*/ 250 h 1454"/>
              <a:gd name="T108" fmla="*/ 337 w 961"/>
              <a:gd name="T109" fmla="*/ 367 h 1454"/>
              <a:gd name="T110" fmla="*/ 271 w 961"/>
              <a:gd name="T111" fmla="*/ 347 h 1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61" h="1454">
                <a:moveTo>
                  <a:pt x="125" y="1450"/>
                </a:moveTo>
                <a:lnTo>
                  <a:pt x="133" y="1454"/>
                </a:lnTo>
                <a:lnTo>
                  <a:pt x="141" y="1454"/>
                </a:lnTo>
                <a:lnTo>
                  <a:pt x="149" y="1389"/>
                </a:lnTo>
                <a:lnTo>
                  <a:pt x="166" y="1397"/>
                </a:lnTo>
                <a:lnTo>
                  <a:pt x="166" y="1397"/>
                </a:lnTo>
                <a:lnTo>
                  <a:pt x="198" y="1423"/>
                </a:lnTo>
                <a:lnTo>
                  <a:pt x="222" y="1441"/>
                </a:lnTo>
                <a:lnTo>
                  <a:pt x="232" y="1447"/>
                </a:lnTo>
                <a:lnTo>
                  <a:pt x="239" y="1450"/>
                </a:lnTo>
                <a:lnTo>
                  <a:pt x="239" y="1450"/>
                </a:lnTo>
                <a:lnTo>
                  <a:pt x="251" y="1450"/>
                </a:lnTo>
                <a:lnTo>
                  <a:pt x="268" y="1450"/>
                </a:lnTo>
                <a:lnTo>
                  <a:pt x="288" y="1447"/>
                </a:lnTo>
                <a:lnTo>
                  <a:pt x="296" y="1444"/>
                </a:lnTo>
                <a:lnTo>
                  <a:pt x="304" y="1442"/>
                </a:lnTo>
                <a:lnTo>
                  <a:pt x="304" y="1442"/>
                </a:lnTo>
                <a:lnTo>
                  <a:pt x="311" y="1438"/>
                </a:lnTo>
                <a:lnTo>
                  <a:pt x="315" y="1435"/>
                </a:lnTo>
                <a:lnTo>
                  <a:pt x="323" y="1429"/>
                </a:lnTo>
                <a:lnTo>
                  <a:pt x="326" y="1423"/>
                </a:lnTo>
                <a:lnTo>
                  <a:pt x="329" y="1418"/>
                </a:lnTo>
                <a:lnTo>
                  <a:pt x="329" y="1418"/>
                </a:lnTo>
                <a:lnTo>
                  <a:pt x="329" y="1415"/>
                </a:lnTo>
                <a:lnTo>
                  <a:pt x="327" y="1414"/>
                </a:lnTo>
                <a:lnTo>
                  <a:pt x="323" y="1412"/>
                </a:lnTo>
                <a:lnTo>
                  <a:pt x="317" y="1409"/>
                </a:lnTo>
                <a:lnTo>
                  <a:pt x="308" y="1409"/>
                </a:lnTo>
                <a:lnTo>
                  <a:pt x="308" y="1409"/>
                </a:lnTo>
                <a:lnTo>
                  <a:pt x="297" y="1408"/>
                </a:lnTo>
                <a:lnTo>
                  <a:pt x="285" y="1405"/>
                </a:lnTo>
                <a:lnTo>
                  <a:pt x="275" y="1401"/>
                </a:lnTo>
                <a:lnTo>
                  <a:pt x="273" y="1398"/>
                </a:lnTo>
                <a:lnTo>
                  <a:pt x="272" y="1397"/>
                </a:lnTo>
                <a:lnTo>
                  <a:pt x="272" y="1368"/>
                </a:lnTo>
                <a:lnTo>
                  <a:pt x="272" y="1368"/>
                </a:lnTo>
                <a:lnTo>
                  <a:pt x="288" y="1348"/>
                </a:lnTo>
                <a:lnTo>
                  <a:pt x="288" y="1348"/>
                </a:lnTo>
                <a:lnTo>
                  <a:pt x="290" y="1339"/>
                </a:lnTo>
                <a:lnTo>
                  <a:pt x="292" y="1319"/>
                </a:lnTo>
                <a:lnTo>
                  <a:pt x="298" y="1261"/>
                </a:lnTo>
                <a:lnTo>
                  <a:pt x="304" y="1202"/>
                </a:lnTo>
                <a:lnTo>
                  <a:pt x="308" y="1173"/>
                </a:lnTo>
                <a:lnTo>
                  <a:pt x="308" y="1173"/>
                </a:lnTo>
                <a:lnTo>
                  <a:pt x="313" y="1167"/>
                </a:lnTo>
                <a:lnTo>
                  <a:pt x="320" y="1158"/>
                </a:lnTo>
                <a:lnTo>
                  <a:pt x="327" y="1148"/>
                </a:lnTo>
                <a:lnTo>
                  <a:pt x="331" y="1144"/>
                </a:lnTo>
                <a:lnTo>
                  <a:pt x="332" y="1140"/>
                </a:lnTo>
                <a:lnTo>
                  <a:pt x="332" y="1140"/>
                </a:lnTo>
                <a:lnTo>
                  <a:pt x="336" y="1133"/>
                </a:lnTo>
                <a:lnTo>
                  <a:pt x="343" y="1123"/>
                </a:lnTo>
                <a:lnTo>
                  <a:pt x="366" y="1098"/>
                </a:lnTo>
                <a:lnTo>
                  <a:pt x="388" y="1072"/>
                </a:lnTo>
                <a:lnTo>
                  <a:pt x="397" y="1061"/>
                </a:lnTo>
                <a:lnTo>
                  <a:pt x="402" y="1054"/>
                </a:lnTo>
                <a:lnTo>
                  <a:pt x="402" y="1054"/>
                </a:lnTo>
                <a:lnTo>
                  <a:pt x="428" y="989"/>
                </a:lnTo>
                <a:lnTo>
                  <a:pt x="443" y="953"/>
                </a:lnTo>
                <a:lnTo>
                  <a:pt x="448" y="942"/>
                </a:lnTo>
                <a:lnTo>
                  <a:pt x="449" y="939"/>
                </a:lnTo>
                <a:lnTo>
                  <a:pt x="451" y="939"/>
                </a:lnTo>
                <a:lnTo>
                  <a:pt x="451" y="939"/>
                </a:lnTo>
                <a:lnTo>
                  <a:pt x="478" y="1002"/>
                </a:lnTo>
                <a:lnTo>
                  <a:pt x="499" y="1051"/>
                </a:lnTo>
                <a:lnTo>
                  <a:pt x="516" y="1090"/>
                </a:lnTo>
                <a:lnTo>
                  <a:pt x="516" y="1090"/>
                </a:lnTo>
                <a:lnTo>
                  <a:pt x="524" y="1111"/>
                </a:lnTo>
                <a:lnTo>
                  <a:pt x="535" y="1138"/>
                </a:lnTo>
                <a:lnTo>
                  <a:pt x="564" y="1202"/>
                </a:lnTo>
                <a:lnTo>
                  <a:pt x="589" y="1258"/>
                </a:lnTo>
                <a:lnTo>
                  <a:pt x="598" y="1278"/>
                </a:lnTo>
                <a:lnTo>
                  <a:pt x="602" y="1286"/>
                </a:lnTo>
                <a:lnTo>
                  <a:pt x="602" y="1286"/>
                </a:lnTo>
                <a:lnTo>
                  <a:pt x="603" y="1295"/>
                </a:lnTo>
                <a:lnTo>
                  <a:pt x="608" y="1308"/>
                </a:lnTo>
                <a:lnTo>
                  <a:pt x="614" y="1324"/>
                </a:lnTo>
                <a:lnTo>
                  <a:pt x="614" y="1324"/>
                </a:lnTo>
                <a:lnTo>
                  <a:pt x="616" y="1333"/>
                </a:lnTo>
                <a:lnTo>
                  <a:pt x="617" y="1348"/>
                </a:lnTo>
                <a:lnTo>
                  <a:pt x="617" y="1348"/>
                </a:lnTo>
                <a:lnTo>
                  <a:pt x="618" y="1351"/>
                </a:lnTo>
                <a:lnTo>
                  <a:pt x="621" y="1355"/>
                </a:lnTo>
                <a:lnTo>
                  <a:pt x="627" y="1362"/>
                </a:lnTo>
                <a:lnTo>
                  <a:pt x="634" y="1371"/>
                </a:lnTo>
                <a:lnTo>
                  <a:pt x="638" y="1377"/>
                </a:lnTo>
                <a:lnTo>
                  <a:pt x="655" y="1409"/>
                </a:lnTo>
                <a:lnTo>
                  <a:pt x="655" y="1409"/>
                </a:lnTo>
                <a:lnTo>
                  <a:pt x="662" y="1408"/>
                </a:lnTo>
                <a:lnTo>
                  <a:pt x="668" y="1407"/>
                </a:lnTo>
                <a:lnTo>
                  <a:pt x="670" y="1405"/>
                </a:lnTo>
                <a:lnTo>
                  <a:pt x="670" y="1405"/>
                </a:lnTo>
                <a:lnTo>
                  <a:pt x="670" y="1398"/>
                </a:lnTo>
                <a:lnTo>
                  <a:pt x="669" y="1385"/>
                </a:lnTo>
                <a:lnTo>
                  <a:pt x="667" y="1368"/>
                </a:lnTo>
                <a:lnTo>
                  <a:pt x="667" y="1368"/>
                </a:lnTo>
                <a:lnTo>
                  <a:pt x="676" y="1372"/>
                </a:lnTo>
                <a:lnTo>
                  <a:pt x="682" y="1374"/>
                </a:lnTo>
                <a:lnTo>
                  <a:pt x="687" y="1377"/>
                </a:lnTo>
                <a:lnTo>
                  <a:pt x="687" y="1377"/>
                </a:lnTo>
                <a:lnTo>
                  <a:pt x="689" y="1378"/>
                </a:lnTo>
                <a:lnTo>
                  <a:pt x="692" y="1378"/>
                </a:lnTo>
                <a:lnTo>
                  <a:pt x="702" y="1380"/>
                </a:lnTo>
                <a:lnTo>
                  <a:pt x="714" y="1380"/>
                </a:lnTo>
                <a:lnTo>
                  <a:pt x="724" y="1380"/>
                </a:lnTo>
                <a:lnTo>
                  <a:pt x="724" y="1380"/>
                </a:lnTo>
                <a:lnTo>
                  <a:pt x="755" y="1378"/>
                </a:lnTo>
                <a:lnTo>
                  <a:pt x="797" y="1377"/>
                </a:lnTo>
                <a:lnTo>
                  <a:pt x="797" y="1377"/>
                </a:lnTo>
                <a:lnTo>
                  <a:pt x="804" y="1376"/>
                </a:lnTo>
                <a:lnTo>
                  <a:pt x="812" y="1373"/>
                </a:lnTo>
                <a:lnTo>
                  <a:pt x="817" y="1369"/>
                </a:lnTo>
                <a:lnTo>
                  <a:pt x="820" y="1366"/>
                </a:lnTo>
                <a:lnTo>
                  <a:pt x="826" y="1357"/>
                </a:lnTo>
                <a:lnTo>
                  <a:pt x="830" y="1351"/>
                </a:lnTo>
                <a:lnTo>
                  <a:pt x="830" y="1351"/>
                </a:lnTo>
                <a:lnTo>
                  <a:pt x="830" y="1351"/>
                </a:lnTo>
                <a:lnTo>
                  <a:pt x="829" y="1350"/>
                </a:lnTo>
                <a:lnTo>
                  <a:pt x="826" y="1349"/>
                </a:lnTo>
                <a:lnTo>
                  <a:pt x="815" y="1349"/>
                </a:lnTo>
                <a:lnTo>
                  <a:pt x="802" y="1348"/>
                </a:lnTo>
                <a:lnTo>
                  <a:pt x="792" y="1348"/>
                </a:lnTo>
                <a:lnTo>
                  <a:pt x="792" y="1348"/>
                </a:lnTo>
                <a:lnTo>
                  <a:pt x="789" y="1347"/>
                </a:lnTo>
                <a:lnTo>
                  <a:pt x="783" y="1343"/>
                </a:lnTo>
                <a:lnTo>
                  <a:pt x="769" y="1336"/>
                </a:lnTo>
                <a:lnTo>
                  <a:pt x="753" y="1324"/>
                </a:lnTo>
                <a:lnTo>
                  <a:pt x="753" y="1324"/>
                </a:lnTo>
                <a:lnTo>
                  <a:pt x="756" y="1319"/>
                </a:lnTo>
                <a:lnTo>
                  <a:pt x="763" y="1315"/>
                </a:lnTo>
                <a:lnTo>
                  <a:pt x="772" y="1311"/>
                </a:lnTo>
                <a:lnTo>
                  <a:pt x="772" y="1311"/>
                </a:lnTo>
                <a:lnTo>
                  <a:pt x="777" y="1309"/>
                </a:lnTo>
                <a:lnTo>
                  <a:pt x="779" y="1307"/>
                </a:lnTo>
                <a:lnTo>
                  <a:pt x="779" y="1304"/>
                </a:lnTo>
                <a:lnTo>
                  <a:pt x="778" y="1302"/>
                </a:lnTo>
                <a:lnTo>
                  <a:pt x="775" y="1298"/>
                </a:lnTo>
                <a:lnTo>
                  <a:pt x="772" y="1295"/>
                </a:lnTo>
                <a:lnTo>
                  <a:pt x="772" y="1295"/>
                </a:lnTo>
                <a:lnTo>
                  <a:pt x="743" y="1239"/>
                </a:lnTo>
                <a:lnTo>
                  <a:pt x="722" y="1199"/>
                </a:lnTo>
                <a:lnTo>
                  <a:pt x="715" y="1183"/>
                </a:lnTo>
                <a:lnTo>
                  <a:pt x="711" y="1173"/>
                </a:lnTo>
                <a:lnTo>
                  <a:pt x="711" y="1173"/>
                </a:lnTo>
                <a:lnTo>
                  <a:pt x="709" y="1164"/>
                </a:lnTo>
                <a:lnTo>
                  <a:pt x="703" y="1150"/>
                </a:lnTo>
                <a:lnTo>
                  <a:pt x="684" y="1104"/>
                </a:lnTo>
                <a:lnTo>
                  <a:pt x="625" y="972"/>
                </a:lnTo>
                <a:lnTo>
                  <a:pt x="540" y="788"/>
                </a:lnTo>
                <a:lnTo>
                  <a:pt x="540" y="788"/>
                </a:lnTo>
                <a:lnTo>
                  <a:pt x="535" y="770"/>
                </a:lnTo>
                <a:lnTo>
                  <a:pt x="533" y="755"/>
                </a:lnTo>
                <a:lnTo>
                  <a:pt x="532" y="746"/>
                </a:lnTo>
                <a:lnTo>
                  <a:pt x="532" y="739"/>
                </a:lnTo>
                <a:lnTo>
                  <a:pt x="532" y="739"/>
                </a:lnTo>
                <a:lnTo>
                  <a:pt x="533" y="718"/>
                </a:lnTo>
                <a:lnTo>
                  <a:pt x="532" y="706"/>
                </a:lnTo>
                <a:lnTo>
                  <a:pt x="532" y="706"/>
                </a:lnTo>
                <a:lnTo>
                  <a:pt x="533" y="691"/>
                </a:lnTo>
                <a:lnTo>
                  <a:pt x="533" y="681"/>
                </a:lnTo>
                <a:lnTo>
                  <a:pt x="532" y="674"/>
                </a:lnTo>
                <a:lnTo>
                  <a:pt x="532" y="674"/>
                </a:lnTo>
                <a:lnTo>
                  <a:pt x="529" y="663"/>
                </a:lnTo>
                <a:lnTo>
                  <a:pt x="525" y="646"/>
                </a:lnTo>
                <a:lnTo>
                  <a:pt x="519" y="617"/>
                </a:lnTo>
                <a:lnTo>
                  <a:pt x="519" y="617"/>
                </a:lnTo>
                <a:lnTo>
                  <a:pt x="521" y="610"/>
                </a:lnTo>
                <a:lnTo>
                  <a:pt x="523" y="595"/>
                </a:lnTo>
                <a:lnTo>
                  <a:pt x="532" y="554"/>
                </a:lnTo>
                <a:lnTo>
                  <a:pt x="545" y="498"/>
                </a:lnTo>
                <a:lnTo>
                  <a:pt x="573" y="523"/>
                </a:lnTo>
                <a:lnTo>
                  <a:pt x="573" y="523"/>
                </a:lnTo>
                <a:lnTo>
                  <a:pt x="664" y="583"/>
                </a:lnTo>
                <a:lnTo>
                  <a:pt x="731" y="624"/>
                </a:lnTo>
                <a:lnTo>
                  <a:pt x="755" y="639"/>
                </a:lnTo>
                <a:lnTo>
                  <a:pt x="763" y="643"/>
                </a:lnTo>
                <a:lnTo>
                  <a:pt x="768" y="646"/>
                </a:lnTo>
                <a:lnTo>
                  <a:pt x="768" y="646"/>
                </a:lnTo>
                <a:lnTo>
                  <a:pt x="783" y="647"/>
                </a:lnTo>
                <a:lnTo>
                  <a:pt x="797" y="648"/>
                </a:lnTo>
                <a:lnTo>
                  <a:pt x="808" y="647"/>
                </a:lnTo>
                <a:lnTo>
                  <a:pt x="812" y="646"/>
                </a:lnTo>
                <a:lnTo>
                  <a:pt x="813" y="646"/>
                </a:lnTo>
                <a:lnTo>
                  <a:pt x="813" y="646"/>
                </a:lnTo>
                <a:lnTo>
                  <a:pt x="814" y="645"/>
                </a:lnTo>
                <a:lnTo>
                  <a:pt x="815" y="645"/>
                </a:lnTo>
                <a:lnTo>
                  <a:pt x="819" y="645"/>
                </a:lnTo>
                <a:lnTo>
                  <a:pt x="825" y="646"/>
                </a:lnTo>
                <a:lnTo>
                  <a:pt x="825" y="646"/>
                </a:lnTo>
                <a:lnTo>
                  <a:pt x="833" y="649"/>
                </a:lnTo>
                <a:lnTo>
                  <a:pt x="846" y="658"/>
                </a:lnTo>
                <a:lnTo>
                  <a:pt x="846" y="658"/>
                </a:lnTo>
                <a:lnTo>
                  <a:pt x="854" y="663"/>
                </a:lnTo>
                <a:lnTo>
                  <a:pt x="867" y="669"/>
                </a:lnTo>
                <a:lnTo>
                  <a:pt x="879" y="674"/>
                </a:lnTo>
                <a:lnTo>
                  <a:pt x="884" y="676"/>
                </a:lnTo>
                <a:lnTo>
                  <a:pt x="887" y="678"/>
                </a:lnTo>
                <a:lnTo>
                  <a:pt x="887" y="678"/>
                </a:lnTo>
                <a:lnTo>
                  <a:pt x="890" y="680"/>
                </a:lnTo>
                <a:lnTo>
                  <a:pt x="896" y="682"/>
                </a:lnTo>
                <a:lnTo>
                  <a:pt x="906" y="683"/>
                </a:lnTo>
                <a:lnTo>
                  <a:pt x="919" y="686"/>
                </a:lnTo>
                <a:lnTo>
                  <a:pt x="919" y="686"/>
                </a:lnTo>
                <a:lnTo>
                  <a:pt x="930" y="688"/>
                </a:lnTo>
                <a:lnTo>
                  <a:pt x="934" y="688"/>
                </a:lnTo>
                <a:lnTo>
                  <a:pt x="935" y="688"/>
                </a:lnTo>
                <a:lnTo>
                  <a:pt x="939" y="686"/>
                </a:lnTo>
                <a:lnTo>
                  <a:pt x="943" y="682"/>
                </a:lnTo>
                <a:lnTo>
                  <a:pt x="943" y="682"/>
                </a:lnTo>
                <a:lnTo>
                  <a:pt x="946" y="681"/>
                </a:lnTo>
                <a:lnTo>
                  <a:pt x="947" y="678"/>
                </a:lnTo>
                <a:lnTo>
                  <a:pt x="948" y="677"/>
                </a:lnTo>
                <a:lnTo>
                  <a:pt x="947" y="676"/>
                </a:lnTo>
                <a:lnTo>
                  <a:pt x="945" y="675"/>
                </a:lnTo>
                <a:lnTo>
                  <a:pt x="943" y="674"/>
                </a:lnTo>
                <a:lnTo>
                  <a:pt x="943" y="674"/>
                </a:lnTo>
                <a:lnTo>
                  <a:pt x="949" y="670"/>
                </a:lnTo>
                <a:lnTo>
                  <a:pt x="954" y="665"/>
                </a:lnTo>
                <a:lnTo>
                  <a:pt x="960" y="658"/>
                </a:lnTo>
                <a:lnTo>
                  <a:pt x="960" y="658"/>
                </a:lnTo>
                <a:lnTo>
                  <a:pt x="961" y="654"/>
                </a:lnTo>
                <a:lnTo>
                  <a:pt x="961" y="651"/>
                </a:lnTo>
                <a:lnTo>
                  <a:pt x="959" y="648"/>
                </a:lnTo>
                <a:lnTo>
                  <a:pt x="957" y="646"/>
                </a:lnTo>
                <a:lnTo>
                  <a:pt x="948" y="642"/>
                </a:lnTo>
                <a:lnTo>
                  <a:pt x="940" y="637"/>
                </a:lnTo>
                <a:lnTo>
                  <a:pt x="940" y="637"/>
                </a:lnTo>
                <a:lnTo>
                  <a:pt x="928" y="631"/>
                </a:lnTo>
                <a:lnTo>
                  <a:pt x="913" y="624"/>
                </a:lnTo>
                <a:lnTo>
                  <a:pt x="900" y="618"/>
                </a:lnTo>
                <a:lnTo>
                  <a:pt x="890" y="613"/>
                </a:lnTo>
                <a:lnTo>
                  <a:pt x="890" y="613"/>
                </a:lnTo>
                <a:lnTo>
                  <a:pt x="882" y="607"/>
                </a:lnTo>
                <a:lnTo>
                  <a:pt x="870" y="602"/>
                </a:lnTo>
                <a:lnTo>
                  <a:pt x="854" y="596"/>
                </a:lnTo>
                <a:lnTo>
                  <a:pt x="804" y="584"/>
                </a:lnTo>
                <a:lnTo>
                  <a:pt x="724" y="543"/>
                </a:lnTo>
                <a:lnTo>
                  <a:pt x="724" y="543"/>
                </a:lnTo>
                <a:lnTo>
                  <a:pt x="691" y="518"/>
                </a:lnTo>
                <a:lnTo>
                  <a:pt x="655" y="490"/>
                </a:lnTo>
                <a:lnTo>
                  <a:pt x="655" y="490"/>
                </a:lnTo>
                <a:lnTo>
                  <a:pt x="621" y="454"/>
                </a:lnTo>
                <a:lnTo>
                  <a:pt x="599" y="428"/>
                </a:lnTo>
                <a:lnTo>
                  <a:pt x="592" y="419"/>
                </a:lnTo>
                <a:lnTo>
                  <a:pt x="589" y="413"/>
                </a:lnTo>
                <a:lnTo>
                  <a:pt x="589" y="413"/>
                </a:lnTo>
                <a:lnTo>
                  <a:pt x="587" y="382"/>
                </a:lnTo>
                <a:lnTo>
                  <a:pt x="585" y="347"/>
                </a:lnTo>
                <a:lnTo>
                  <a:pt x="585" y="347"/>
                </a:lnTo>
                <a:lnTo>
                  <a:pt x="581" y="323"/>
                </a:lnTo>
                <a:lnTo>
                  <a:pt x="575" y="288"/>
                </a:lnTo>
                <a:lnTo>
                  <a:pt x="569" y="256"/>
                </a:lnTo>
                <a:lnTo>
                  <a:pt x="564" y="241"/>
                </a:lnTo>
                <a:lnTo>
                  <a:pt x="564" y="241"/>
                </a:lnTo>
                <a:lnTo>
                  <a:pt x="565" y="239"/>
                </a:lnTo>
                <a:lnTo>
                  <a:pt x="569" y="236"/>
                </a:lnTo>
                <a:lnTo>
                  <a:pt x="580" y="228"/>
                </a:lnTo>
                <a:lnTo>
                  <a:pt x="597" y="217"/>
                </a:lnTo>
                <a:lnTo>
                  <a:pt x="597" y="217"/>
                </a:lnTo>
                <a:lnTo>
                  <a:pt x="616" y="217"/>
                </a:lnTo>
                <a:lnTo>
                  <a:pt x="631" y="216"/>
                </a:lnTo>
                <a:lnTo>
                  <a:pt x="637" y="215"/>
                </a:lnTo>
                <a:lnTo>
                  <a:pt x="643" y="212"/>
                </a:lnTo>
                <a:lnTo>
                  <a:pt x="643" y="212"/>
                </a:lnTo>
                <a:lnTo>
                  <a:pt x="646" y="209"/>
                </a:lnTo>
                <a:lnTo>
                  <a:pt x="649" y="202"/>
                </a:lnTo>
                <a:lnTo>
                  <a:pt x="655" y="189"/>
                </a:lnTo>
                <a:lnTo>
                  <a:pt x="657" y="177"/>
                </a:lnTo>
                <a:lnTo>
                  <a:pt x="658" y="171"/>
                </a:lnTo>
                <a:lnTo>
                  <a:pt x="674" y="155"/>
                </a:lnTo>
                <a:lnTo>
                  <a:pt x="674" y="155"/>
                </a:lnTo>
                <a:lnTo>
                  <a:pt x="676" y="153"/>
                </a:lnTo>
                <a:lnTo>
                  <a:pt x="675" y="151"/>
                </a:lnTo>
                <a:lnTo>
                  <a:pt x="673" y="147"/>
                </a:lnTo>
                <a:lnTo>
                  <a:pt x="667" y="141"/>
                </a:lnTo>
                <a:lnTo>
                  <a:pt x="662" y="135"/>
                </a:lnTo>
                <a:lnTo>
                  <a:pt x="662" y="135"/>
                </a:lnTo>
                <a:lnTo>
                  <a:pt x="660" y="129"/>
                </a:lnTo>
                <a:lnTo>
                  <a:pt x="660" y="124"/>
                </a:lnTo>
                <a:lnTo>
                  <a:pt x="661" y="119"/>
                </a:lnTo>
                <a:lnTo>
                  <a:pt x="662" y="114"/>
                </a:lnTo>
                <a:lnTo>
                  <a:pt x="662" y="114"/>
                </a:lnTo>
                <a:lnTo>
                  <a:pt x="663" y="109"/>
                </a:lnTo>
                <a:lnTo>
                  <a:pt x="663" y="103"/>
                </a:lnTo>
                <a:lnTo>
                  <a:pt x="662" y="97"/>
                </a:lnTo>
                <a:lnTo>
                  <a:pt x="662" y="97"/>
                </a:lnTo>
                <a:lnTo>
                  <a:pt x="689" y="91"/>
                </a:lnTo>
                <a:lnTo>
                  <a:pt x="707" y="85"/>
                </a:lnTo>
                <a:lnTo>
                  <a:pt x="713" y="83"/>
                </a:lnTo>
                <a:lnTo>
                  <a:pt x="715" y="82"/>
                </a:lnTo>
                <a:lnTo>
                  <a:pt x="715" y="82"/>
                </a:lnTo>
                <a:lnTo>
                  <a:pt x="714" y="80"/>
                </a:lnTo>
                <a:lnTo>
                  <a:pt x="708" y="78"/>
                </a:lnTo>
                <a:lnTo>
                  <a:pt x="691" y="74"/>
                </a:lnTo>
                <a:lnTo>
                  <a:pt x="667" y="70"/>
                </a:lnTo>
                <a:lnTo>
                  <a:pt x="667" y="70"/>
                </a:lnTo>
                <a:lnTo>
                  <a:pt x="664" y="61"/>
                </a:lnTo>
                <a:lnTo>
                  <a:pt x="660" y="49"/>
                </a:lnTo>
                <a:lnTo>
                  <a:pt x="650" y="32"/>
                </a:lnTo>
                <a:lnTo>
                  <a:pt x="650" y="32"/>
                </a:lnTo>
                <a:lnTo>
                  <a:pt x="644" y="24"/>
                </a:lnTo>
                <a:lnTo>
                  <a:pt x="637" y="16"/>
                </a:lnTo>
                <a:lnTo>
                  <a:pt x="629" y="12"/>
                </a:lnTo>
                <a:lnTo>
                  <a:pt x="620" y="8"/>
                </a:lnTo>
                <a:lnTo>
                  <a:pt x="611" y="4"/>
                </a:lnTo>
                <a:lnTo>
                  <a:pt x="602" y="3"/>
                </a:lnTo>
                <a:lnTo>
                  <a:pt x="581" y="0"/>
                </a:lnTo>
                <a:lnTo>
                  <a:pt x="581" y="0"/>
                </a:lnTo>
                <a:lnTo>
                  <a:pt x="570" y="0"/>
                </a:lnTo>
                <a:lnTo>
                  <a:pt x="559" y="1"/>
                </a:lnTo>
                <a:lnTo>
                  <a:pt x="547" y="2"/>
                </a:lnTo>
                <a:lnTo>
                  <a:pt x="535" y="6"/>
                </a:lnTo>
                <a:lnTo>
                  <a:pt x="524" y="10"/>
                </a:lnTo>
                <a:lnTo>
                  <a:pt x="515" y="15"/>
                </a:lnTo>
                <a:lnTo>
                  <a:pt x="506" y="21"/>
                </a:lnTo>
                <a:lnTo>
                  <a:pt x="499" y="29"/>
                </a:lnTo>
                <a:lnTo>
                  <a:pt x="499" y="29"/>
                </a:lnTo>
                <a:lnTo>
                  <a:pt x="494" y="36"/>
                </a:lnTo>
                <a:lnTo>
                  <a:pt x="490" y="44"/>
                </a:lnTo>
                <a:lnTo>
                  <a:pt x="486" y="59"/>
                </a:lnTo>
                <a:lnTo>
                  <a:pt x="483" y="70"/>
                </a:lnTo>
                <a:lnTo>
                  <a:pt x="483" y="73"/>
                </a:lnTo>
                <a:lnTo>
                  <a:pt x="483" y="73"/>
                </a:lnTo>
                <a:lnTo>
                  <a:pt x="477" y="77"/>
                </a:lnTo>
                <a:lnTo>
                  <a:pt x="472" y="80"/>
                </a:lnTo>
                <a:lnTo>
                  <a:pt x="466" y="85"/>
                </a:lnTo>
                <a:lnTo>
                  <a:pt x="466" y="85"/>
                </a:lnTo>
                <a:lnTo>
                  <a:pt x="465" y="89"/>
                </a:lnTo>
                <a:lnTo>
                  <a:pt x="465" y="91"/>
                </a:lnTo>
                <a:lnTo>
                  <a:pt x="466" y="94"/>
                </a:lnTo>
                <a:lnTo>
                  <a:pt x="469" y="96"/>
                </a:lnTo>
                <a:lnTo>
                  <a:pt x="472" y="101"/>
                </a:lnTo>
                <a:lnTo>
                  <a:pt x="475" y="102"/>
                </a:lnTo>
                <a:lnTo>
                  <a:pt x="483" y="111"/>
                </a:lnTo>
                <a:lnTo>
                  <a:pt x="483" y="111"/>
                </a:lnTo>
                <a:lnTo>
                  <a:pt x="486" y="122"/>
                </a:lnTo>
                <a:lnTo>
                  <a:pt x="487" y="138"/>
                </a:lnTo>
                <a:lnTo>
                  <a:pt x="487" y="138"/>
                </a:lnTo>
                <a:lnTo>
                  <a:pt x="486" y="142"/>
                </a:lnTo>
                <a:lnTo>
                  <a:pt x="483" y="147"/>
                </a:lnTo>
                <a:lnTo>
                  <a:pt x="474" y="157"/>
                </a:lnTo>
                <a:lnTo>
                  <a:pt x="459" y="167"/>
                </a:lnTo>
                <a:lnTo>
                  <a:pt x="463" y="188"/>
                </a:lnTo>
                <a:lnTo>
                  <a:pt x="426" y="192"/>
                </a:lnTo>
                <a:lnTo>
                  <a:pt x="426" y="192"/>
                </a:lnTo>
                <a:lnTo>
                  <a:pt x="418" y="194"/>
                </a:lnTo>
                <a:lnTo>
                  <a:pt x="408" y="199"/>
                </a:lnTo>
                <a:lnTo>
                  <a:pt x="397" y="205"/>
                </a:lnTo>
                <a:lnTo>
                  <a:pt x="385" y="212"/>
                </a:lnTo>
                <a:lnTo>
                  <a:pt x="365" y="227"/>
                </a:lnTo>
                <a:lnTo>
                  <a:pt x="353" y="236"/>
                </a:lnTo>
                <a:lnTo>
                  <a:pt x="353" y="236"/>
                </a:lnTo>
                <a:lnTo>
                  <a:pt x="344" y="242"/>
                </a:lnTo>
                <a:lnTo>
                  <a:pt x="327" y="253"/>
                </a:lnTo>
                <a:lnTo>
                  <a:pt x="280" y="282"/>
                </a:lnTo>
                <a:lnTo>
                  <a:pt x="214" y="322"/>
                </a:lnTo>
                <a:lnTo>
                  <a:pt x="186" y="335"/>
                </a:lnTo>
                <a:lnTo>
                  <a:pt x="186" y="335"/>
                </a:lnTo>
                <a:lnTo>
                  <a:pt x="150" y="375"/>
                </a:lnTo>
                <a:lnTo>
                  <a:pt x="104" y="425"/>
                </a:lnTo>
                <a:lnTo>
                  <a:pt x="104" y="425"/>
                </a:lnTo>
                <a:lnTo>
                  <a:pt x="86" y="440"/>
                </a:lnTo>
                <a:lnTo>
                  <a:pt x="56" y="466"/>
                </a:lnTo>
                <a:lnTo>
                  <a:pt x="25" y="491"/>
                </a:lnTo>
                <a:lnTo>
                  <a:pt x="13" y="502"/>
                </a:lnTo>
                <a:lnTo>
                  <a:pt x="6" y="511"/>
                </a:lnTo>
                <a:lnTo>
                  <a:pt x="6" y="511"/>
                </a:lnTo>
                <a:lnTo>
                  <a:pt x="3" y="518"/>
                </a:lnTo>
                <a:lnTo>
                  <a:pt x="1" y="524"/>
                </a:lnTo>
                <a:lnTo>
                  <a:pt x="0" y="530"/>
                </a:lnTo>
                <a:lnTo>
                  <a:pt x="0" y="536"/>
                </a:lnTo>
                <a:lnTo>
                  <a:pt x="1" y="541"/>
                </a:lnTo>
                <a:lnTo>
                  <a:pt x="4" y="546"/>
                </a:lnTo>
                <a:lnTo>
                  <a:pt x="6" y="552"/>
                </a:lnTo>
                <a:lnTo>
                  <a:pt x="6" y="552"/>
                </a:lnTo>
                <a:lnTo>
                  <a:pt x="25" y="575"/>
                </a:lnTo>
                <a:lnTo>
                  <a:pt x="68" y="625"/>
                </a:lnTo>
                <a:lnTo>
                  <a:pt x="68" y="625"/>
                </a:lnTo>
                <a:lnTo>
                  <a:pt x="89" y="649"/>
                </a:lnTo>
                <a:lnTo>
                  <a:pt x="103" y="664"/>
                </a:lnTo>
                <a:lnTo>
                  <a:pt x="112" y="672"/>
                </a:lnTo>
                <a:lnTo>
                  <a:pt x="121" y="678"/>
                </a:lnTo>
                <a:lnTo>
                  <a:pt x="121" y="678"/>
                </a:lnTo>
                <a:lnTo>
                  <a:pt x="126" y="681"/>
                </a:lnTo>
                <a:lnTo>
                  <a:pt x="134" y="686"/>
                </a:lnTo>
                <a:lnTo>
                  <a:pt x="155" y="693"/>
                </a:lnTo>
                <a:lnTo>
                  <a:pt x="181" y="703"/>
                </a:lnTo>
                <a:lnTo>
                  <a:pt x="181" y="703"/>
                </a:lnTo>
                <a:lnTo>
                  <a:pt x="184" y="711"/>
                </a:lnTo>
                <a:lnTo>
                  <a:pt x="186" y="721"/>
                </a:lnTo>
                <a:lnTo>
                  <a:pt x="190" y="730"/>
                </a:lnTo>
                <a:lnTo>
                  <a:pt x="195" y="741"/>
                </a:lnTo>
                <a:lnTo>
                  <a:pt x="201" y="752"/>
                </a:lnTo>
                <a:lnTo>
                  <a:pt x="204" y="756"/>
                </a:lnTo>
                <a:lnTo>
                  <a:pt x="209" y="759"/>
                </a:lnTo>
                <a:lnTo>
                  <a:pt x="213" y="762"/>
                </a:lnTo>
                <a:lnTo>
                  <a:pt x="219" y="764"/>
                </a:lnTo>
                <a:lnTo>
                  <a:pt x="219" y="764"/>
                </a:lnTo>
                <a:lnTo>
                  <a:pt x="317" y="785"/>
                </a:lnTo>
                <a:lnTo>
                  <a:pt x="317" y="785"/>
                </a:lnTo>
                <a:lnTo>
                  <a:pt x="317" y="793"/>
                </a:lnTo>
                <a:lnTo>
                  <a:pt x="317" y="800"/>
                </a:lnTo>
                <a:lnTo>
                  <a:pt x="317" y="809"/>
                </a:lnTo>
                <a:lnTo>
                  <a:pt x="317" y="809"/>
                </a:lnTo>
                <a:lnTo>
                  <a:pt x="303" y="848"/>
                </a:lnTo>
                <a:lnTo>
                  <a:pt x="274" y="925"/>
                </a:lnTo>
                <a:lnTo>
                  <a:pt x="244" y="1007"/>
                </a:lnTo>
                <a:lnTo>
                  <a:pt x="233" y="1038"/>
                </a:lnTo>
                <a:lnTo>
                  <a:pt x="226" y="1058"/>
                </a:lnTo>
                <a:lnTo>
                  <a:pt x="226" y="1058"/>
                </a:lnTo>
                <a:lnTo>
                  <a:pt x="221" y="1076"/>
                </a:lnTo>
                <a:lnTo>
                  <a:pt x="210" y="1104"/>
                </a:lnTo>
                <a:lnTo>
                  <a:pt x="184" y="1175"/>
                </a:lnTo>
                <a:lnTo>
                  <a:pt x="145" y="1274"/>
                </a:lnTo>
                <a:lnTo>
                  <a:pt x="145" y="1274"/>
                </a:lnTo>
                <a:lnTo>
                  <a:pt x="143" y="1281"/>
                </a:lnTo>
                <a:lnTo>
                  <a:pt x="140" y="1287"/>
                </a:lnTo>
                <a:lnTo>
                  <a:pt x="135" y="1295"/>
                </a:lnTo>
                <a:lnTo>
                  <a:pt x="129" y="1303"/>
                </a:lnTo>
                <a:lnTo>
                  <a:pt x="129" y="1303"/>
                </a:lnTo>
                <a:lnTo>
                  <a:pt x="125" y="1308"/>
                </a:lnTo>
                <a:lnTo>
                  <a:pt x="122" y="1315"/>
                </a:lnTo>
                <a:lnTo>
                  <a:pt x="118" y="1327"/>
                </a:lnTo>
                <a:lnTo>
                  <a:pt x="115" y="1339"/>
                </a:lnTo>
                <a:lnTo>
                  <a:pt x="112" y="1348"/>
                </a:lnTo>
                <a:lnTo>
                  <a:pt x="112" y="1348"/>
                </a:lnTo>
                <a:lnTo>
                  <a:pt x="111" y="1351"/>
                </a:lnTo>
                <a:lnTo>
                  <a:pt x="112" y="1356"/>
                </a:lnTo>
                <a:lnTo>
                  <a:pt x="115" y="1365"/>
                </a:lnTo>
                <a:lnTo>
                  <a:pt x="121" y="1377"/>
                </a:lnTo>
                <a:lnTo>
                  <a:pt x="125" y="1450"/>
                </a:lnTo>
                <a:close/>
                <a:moveTo>
                  <a:pt x="373" y="250"/>
                </a:moveTo>
                <a:lnTo>
                  <a:pt x="373" y="250"/>
                </a:lnTo>
                <a:lnTo>
                  <a:pt x="365" y="286"/>
                </a:lnTo>
                <a:lnTo>
                  <a:pt x="356" y="316"/>
                </a:lnTo>
                <a:lnTo>
                  <a:pt x="353" y="329"/>
                </a:lnTo>
                <a:lnTo>
                  <a:pt x="349" y="339"/>
                </a:lnTo>
                <a:lnTo>
                  <a:pt x="349" y="339"/>
                </a:lnTo>
                <a:lnTo>
                  <a:pt x="342" y="353"/>
                </a:lnTo>
                <a:lnTo>
                  <a:pt x="337" y="367"/>
                </a:lnTo>
                <a:lnTo>
                  <a:pt x="332" y="378"/>
                </a:lnTo>
                <a:lnTo>
                  <a:pt x="329" y="384"/>
                </a:lnTo>
                <a:lnTo>
                  <a:pt x="308" y="404"/>
                </a:lnTo>
                <a:lnTo>
                  <a:pt x="259" y="363"/>
                </a:lnTo>
                <a:lnTo>
                  <a:pt x="259" y="363"/>
                </a:lnTo>
                <a:lnTo>
                  <a:pt x="266" y="357"/>
                </a:lnTo>
                <a:lnTo>
                  <a:pt x="269" y="351"/>
                </a:lnTo>
                <a:lnTo>
                  <a:pt x="271" y="347"/>
                </a:lnTo>
                <a:lnTo>
                  <a:pt x="272" y="343"/>
                </a:lnTo>
                <a:lnTo>
                  <a:pt x="272" y="343"/>
                </a:lnTo>
                <a:lnTo>
                  <a:pt x="272" y="335"/>
                </a:lnTo>
                <a:lnTo>
                  <a:pt x="273" y="327"/>
                </a:lnTo>
                <a:lnTo>
                  <a:pt x="275" y="318"/>
                </a:lnTo>
                <a:lnTo>
                  <a:pt x="373" y="25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5B298963-D068-48D1-B57F-E2D21A8CC56A}"/>
              </a:ext>
            </a:extLst>
          </p:cNvPr>
          <p:cNvSpPr>
            <a:spLocks noEditPoints="1"/>
          </p:cNvSpPr>
          <p:nvPr/>
        </p:nvSpPr>
        <p:spPr bwMode="auto">
          <a:xfrm>
            <a:off x="4682970" y="863715"/>
            <a:ext cx="772005" cy="1546314"/>
          </a:xfrm>
          <a:custGeom>
            <a:avLst/>
            <a:gdLst>
              <a:gd name="T0" fmla="*/ 123 w 670"/>
              <a:gd name="T1" fmla="*/ 259 h 1342"/>
              <a:gd name="T2" fmla="*/ 70 w 670"/>
              <a:gd name="T3" fmla="*/ 297 h 1342"/>
              <a:gd name="T4" fmla="*/ 39 w 670"/>
              <a:gd name="T5" fmla="*/ 394 h 1342"/>
              <a:gd name="T6" fmla="*/ 27 w 670"/>
              <a:gd name="T7" fmla="*/ 476 h 1342"/>
              <a:gd name="T8" fmla="*/ 33 w 670"/>
              <a:gd name="T9" fmla="*/ 660 h 1342"/>
              <a:gd name="T10" fmla="*/ 46 w 670"/>
              <a:gd name="T11" fmla="*/ 689 h 1342"/>
              <a:gd name="T12" fmla="*/ 59 w 670"/>
              <a:gd name="T13" fmla="*/ 706 h 1342"/>
              <a:gd name="T14" fmla="*/ 59 w 670"/>
              <a:gd name="T15" fmla="*/ 765 h 1342"/>
              <a:gd name="T16" fmla="*/ 74 w 670"/>
              <a:gd name="T17" fmla="*/ 806 h 1342"/>
              <a:gd name="T18" fmla="*/ 46 w 670"/>
              <a:gd name="T19" fmla="*/ 819 h 1342"/>
              <a:gd name="T20" fmla="*/ 40 w 670"/>
              <a:gd name="T21" fmla="*/ 881 h 1342"/>
              <a:gd name="T22" fmla="*/ 60 w 670"/>
              <a:gd name="T23" fmla="*/ 930 h 1342"/>
              <a:gd name="T24" fmla="*/ 21 w 670"/>
              <a:gd name="T25" fmla="*/ 1054 h 1342"/>
              <a:gd name="T26" fmla="*/ 12 w 670"/>
              <a:gd name="T27" fmla="*/ 1189 h 1342"/>
              <a:gd name="T28" fmla="*/ 0 w 670"/>
              <a:gd name="T29" fmla="*/ 1294 h 1342"/>
              <a:gd name="T30" fmla="*/ 68 w 670"/>
              <a:gd name="T31" fmla="*/ 1321 h 1342"/>
              <a:gd name="T32" fmla="*/ 167 w 670"/>
              <a:gd name="T33" fmla="*/ 1289 h 1342"/>
              <a:gd name="T34" fmla="*/ 199 w 670"/>
              <a:gd name="T35" fmla="*/ 1309 h 1342"/>
              <a:gd name="T36" fmla="*/ 187 w 670"/>
              <a:gd name="T37" fmla="*/ 1342 h 1342"/>
              <a:gd name="T38" fmla="*/ 344 w 670"/>
              <a:gd name="T39" fmla="*/ 1328 h 1342"/>
              <a:gd name="T40" fmla="*/ 365 w 670"/>
              <a:gd name="T41" fmla="*/ 1297 h 1342"/>
              <a:gd name="T42" fmla="*/ 362 w 670"/>
              <a:gd name="T43" fmla="*/ 1276 h 1342"/>
              <a:gd name="T44" fmla="*/ 389 w 670"/>
              <a:gd name="T45" fmla="*/ 1206 h 1342"/>
              <a:gd name="T46" fmla="*/ 382 w 670"/>
              <a:gd name="T47" fmla="*/ 1315 h 1342"/>
              <a:gd name="T48" fmla="*/ 434 w 670"/>
              <a:gd name="T49" fmla="*/ 1295 h 1342"/>
              <a:gd name="T50" fmla="*/ 461 w 670"/>
              <a:gd name="T51" fmla="*/ 1225 h 1342"/>
              <a:gd name="T52" fmla="*/ 481 w 670"/>
              <a:gd name="T53" fmla="*/ 1167 h 1342"/>
              <a:gd name="T54" fmla="*/ 631 w 670"/>
              <a:gd name="T55" fmla="*/ 1146 h 1342"/>
              <a:gd name="T56" fmla="*/ 670 w 670"/>
              <a:gd name="T57" fmla="*/ 1115 h 1342"/>
              <a:gd name="T58" fmla="*/ 653 w 670"/>
              <a:gd name="T59" fmla="*/ 923 h 1342"/>
              <a:gd name="T60" fmla="*/ 631 w 670"/>
              <a:gd name="T61" fmla="*/ 819 h 1342"/>
              <a:gd name="T62" fmla="*/ 587 w 670"/>
              <a:gd name="T63" fmla="*/ 777 h 1342"/>
              <a:gd name="T64" fmla="*/ 531 w 670"/>
              <a:gd name="T65" fmla="*/ 754 h 1342"/>
              <a:gd name="T66" fmla="*/ 499 w 670"/>
              <a:gd name="T67" fmla="*/ 720 h 1342"/>
              <a:gd name="T68" fmla="*/ 471 w 670"/>
              <a:gd name="T69" fmla="*/ 665 h 1342"/>
              <a:gd name="T70" fmla="*/ 483 w 670"/>
              <a:gd name="T71" fmla="*/ 590 h 1342"/>
              <a:gd name="T72" fmla="*/ 492 w 670"/>
              <a:gd name="T73" fmla="*/ 535 h 1342"/>
              <a:gd name="T74" fmla="*/ 437 w 670"/>
              <a:gd name="T75" fmla="*/ 481 h 1342"/>
              <a:gd name="T76" fmla="*/ 432 w 670"/>
              <a:gd name="T77" fmla="*/ 411 h 1342"/>
              <a:gd name="T78" fmla="*/ 403 w 670"/>
              <a:gd name="T79" fmla="*/ 318 h 1342"/>
              <a:gd name="T80" fmla="*/ 374 w 670"/>
              <a:gd name="T81" fmla="*/ 254 h 1342"/>
              <a:gd name="T82" fmla="*/ 254 w 670"/>
              <a:gd name="T83" fmla="*/ 131 h 1342"/>
              <a:gd name="T84" fmla="*/ 244 w 670"/>
              <a:gd name="T85" fmla="*/ 70 h 1342"/>
              <a:gd name="T86" fmla="*/ 186 w 670"/>
              <a:gd name="T87" fmla="*/ 3 h 1342"/>
              <a:gd name="T88" fmla="*/ 108 w 670"/>
              <a:gd name="T89" fmla="*/ 15 h 1342"/>
              <a:gd name="T90" fmla="*/ 66 w 670"/>
              <a:gd name="T91" fmla="*/ 84 h 1342"/>
              <a:gd name="T92" fmla="*/ 73 w 670"/>
              <a:gd name="T93" fmla="*/ 150 h 1342"/>
              <a:gd name="T94" fmla="*/ 109 w 670"/>
              <a:gd name="T95" fmla="*/ 202 h 1342"/>
              <a:gd name="T96" fmla="*/ 412 w 670"/>
              <a:gd name="T97" fmla="*/ 690 h 1342"/>
              <a:gd name="T98" fmla="*/ 399 w 670"/>
              <a:gd name="T99" fmla="*/ 752 h 1342"/>
              <a:gd name="T100" fmla="*/ 399 w 670"/>
              <a:gd name="T101" fmla="*/ 805 h 1342"/>
              <a:gd name="T102" fmla="*/ 385 w 670"/>
              <a:gd name="T103" fmla="*/ 818 h 1342"/>
              <a:gd name="T104" fmla="*/ 385 w 670"/>
              <a:gd name="T105" fmla="*/ 696 h 1342"/>
              <a:gd name="T106" fmla="*/ 162 w 670"/>
              <a:gd name="T107" fmla="*/ 1066 h 1342"/>
              <a:gd name="T108" fmla="*/ 123 w 670"/>
              <a:gd name="T109" fmla="*/ 988 h 1342"/>
              <a:gd name="T110" fmla="*/ 99 w 670"/>
              <a:gd name="T111" fmla="*/ 819 h 1342"/>
              <a:gd name="T112" fmla="*/ 124 w 670"/>
              <a:gd name="T113" fmla="*/ 1051 h 1342"/>
              <a:gd name="T114" fmla="*/ 94 w 670"/>
              <a:gd name="T115" fmla="*/ 1071 h 1342"/>
              <a:gd name="T116" fmla="*/ 77 w 670"/>
              <a:gd name="T117" fmla="*/ 1002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70" h="1342">
                <a:moveTo>
                  <a:pt x="128" y="210"/>
                </a:moveTo>
                <a:lnTo>
                  <a:pt x="128" y="210"/>
                </a:lnTo>
                <a:lnTo>
                  <a:pt x="129" y="217"/>
                </a:lnTo>
                <a:lnTo>
                  <a:pt x="129" y="231"/>
                </a:lnTo>
                <a:lnTo>
                  <a:pt x="129" y="238"/>
                </a:lnTo>
                <a:lnTo>
                  <a:pt x="129" y="247"/>
                </a:lnTo>
                <a:lnTo>
                  <a:pt x="127" y="254"/>
                </a:lnTo>
                <a:lnTo>
                  <a:pt x="123" y="259"/>
                </a:lnTo>
                <a:lnTo>
                  <a:pt x="123" y="259"/>
                </a:lnTo>
                <a:lnTo>
                  <a:pt x="118" y="264"/>
                </a:lnTo>
                <a:lnTo>
                  <a:pt x="112" y="267"/>
                </a:lnTo>
                <a:lnTo>
                  <a:pt x="97" y="276"/>
                </a:lnTo>
                <a:lnTo>
                  <a:pt x="81" y="287"/>
                </a:lnTo>
                <a:lnTo>
                  <a:pt x="75" y="291"/>
                </a:lnTo>
                <a:lnTo>
                  <a:pt x="70" y="297"/>
                </a:lnTo>
                <a:lnTo>
                  <a:pt x="70" y="297"/>
                </a:lnTo>
                <a:lnTo>
                  <a:pt x="63" y="307"/>
                </a:lnTo>
                <a:lnTo>
                  <a:pt x="57" y="316"/>
                </a:lnTo>
                <a:lnTo>
                  <a:pt x="53" y="324"/>
                </a:lnTo>
                <a:lnTo>
                  <a:pt x="51" y="336"/>
                </a:lnTo>
                <a:lnTo>
                  <a:pt x="51" y="336"/>
                </a:lnTo>
                <a:lnTo>
                  <a:pt x="48" y="354"/>
                </a:lnTo>
                <a:lnTo>
                  <a:pt x="44" y="375"/>
                </a:lnTo>
                <a:lnTo>
                  <a:pt x="39" y="394"/>
                </a:lnTo>
                <a:lnTo>
                  <a:pt x="36" y="409"/>
                </a:lnTo>
                <a:lnTo>
                  <a:pt x="36" y="409"/>
                </a:lnTo>
                <a:lnTo>
                  <a:pt x="34" y="421"/>
                </a:lnTo>
                <a:lnTo>
                  <a:pt x="30" y="435"/>
                </a:lnTo>
                <a:lnTo>
                  <a:pt x="28" y="453"/>
                </a:lnTo>
                <a:lnTo>
                  <a:pt x="27" y="464"/>
                </a:lnTo>
                <a:lnTo>
                  <a:pt x="27" y="476"/>
                </a:lnTo>
                <a:lnTo>
                  <a:pt x="27" y="476"/>
                </a:lnTo>
                <a:lnTo>
                  <a:pt x="31" y="554"/>
                </a:lnTo>
                <a:lnTo>
                  <a:pt x="31" y="554"/>
                </a:lnTo>
                <a:lnTo>
                  <a:pt x="34" y="574"/>
                </a:lnTo>
                <a:lnTo>
                  <a:pt x="39" y="599"/>
                </a:lnTo>
                <a:lnTo>
                  <a:pt x="46" y="631"/>
                </a:lnTo>
                <a:lnTo>
                  <a:pt x="46" y="631"/>
                </a:lnTo>
                <a:lnTo>
                  <a:pt x="39" y="647"/>
                </a:lnTo>
                <a:lnTo>
                  <a:pt x="33" y="660"/>
                </a:lnTo>
                <a:lnTo>
                  <a:pt x="31" y="665"/>
                </a:lnTo>
                <a:lnTo>
                  <a:pt x="31" y="670"/>
                </a:lnTo>
                <a:lnTo>
                  <a:pt x="31" y="670"/>
                </a:lnTo>
                <a:lnTo>
                  <a:pt x="33" y="673"/>
                </a:lnTo>
                <a:lnTo>
                  <a:pt x="34" y="677"/>
                </a:lnTo>
                <a:lnTo>
                  <a:pt x="39" y="682"/>
                </a:lnTo>
                <a:lnTo>
                  <a:pt x="44" y="686"/>
                </a:lnTo>
                <a:lnTo>
                  <a:pt x="46" y="689"/>
                </a:lnTo>
                <a:lnTo>
                  <a:pt x="46" y="689"/>
                </a:lnTo>
                <a:lnTo>
                  <a:pt x="48" y="691"/>
                </a:lnTo>
                <a:lnTo>
                  <a:pt x="54" y="696"/>
                </a:lnTo>
                <a:lnTo>
                  <a:pt x="59" y="700"/>
                </a:lnTo>
                <a:lnTo>
                  <a:pt x="60" y="702"/>
                </a:lnTo>
                <a:lnTo>
                  <a:pt x="60" y="703"/>
                </a:lnTo>
                <a:lnTo>
                  <a:pt x="60" y="703"/>
                </a:lnTo>
                <a:lnTo>
                  <a:pt x="59" y="706"/>
                </a:lnTo>
                <a:lnTo>
                  <a:pt x="59" y="709"/>
                </a:lnTo>
                <a:lnTo>
                  <a:pt x="59" y="720"/>
                </a:lnTo>
                <a:lnTo>
                  <a:pt x="60" y="731"/>
                </a:lnTo>
                <a:lnTo>
                  <a:pt x="60" y="737"/>
                </a:lnTo>
                <a:lnTo>
                  <a:pt x="60" y="737"/>
                </a:lnTo>
                <a:lnTo>
                  <a:pt x="59" y="743"/>
                </a:lnTo>
                <a:lnTo>
                  <a:pt x="59" y="753"/>
                </a:lnTo>
                <a:lnTo>
                  <a:pt x="59" y="765"/>
                </a:lnTo>
                <a:lnTo>
                  <a:pt x="60" y="776"/>
                </a:lnTo>
                <a:lnTo>
                  <a:pt x="60" y="776"/>
                </a:lnTo>
                <a:lnTo>
                  <a:pt x="63" y="784"/>
                </a:lnTo>
                <a:lnTo>
                  <a:pt x="66" y="792"/>
                </a:lnTo>
                <a:lnTo>
                  <a:pt x="70" y="800"/>
                </a:lnTo>
                <a:lnTo>
                  <a:pt x="70" y="800"/>
                </a:lnTo>
                <a:lnTo>
                  <a:pt x="74" y="805"/>
                </a:lnTo>
                <a:lnTo>
                  <a:pt x="74" y="806"/>
                </a:lnTo>
                <a:lnTo>
                  <a:pt x="74" y="808"/>
                </a:lnTo>
                <a:lnTo>
                  <a:pt x="73" y="810"/>
                </a:lnTo>
                <a:lnTo>
                  <a:pt x="70" y="810"/>
                </a:lnTo>
                <a:lnTo>
                  <a:pt x="70" y="810"/>
                </a:lnTo>
                <a:lnTo>
                  <a:pt x="63" y="811"/>
                </a:lnTo>
                <a:lnTo>
                  <a:pt x="57" y="815"/>
                </a:lnTo>
                <a:lnTo>
                  <a:pt x="51" y="818"/>
                </a:lnTo>
                <a:lnTo>
                  <a:pt x="46" y="819"/>
                </a:lnTo>
                <a:lnTo>
                  <a:pt x="46" y="819"/>
                </a:lnTo>
                <a:lnTo>
                  <a:pt x="45" y="819"/>
                </a:lnTo>
                <a:lnTo>
                  <a:pt x="44" y="822"/>
                </a:lnTo>
                <a:lnTo>
                  <a:pt x="42" y="827"/>
                </a:lnTo>
                <a:lnTo>
                  <a:pt x="41" y="844"/>
                </a:lnTo>
                <a:lnTo>
                  <a:pt x="41" y="844"/>
                </a:lnTo>
                <a:lnTo>
                  <a:pt x="40" y="859"/>
                </a:lnTo>
                <a:lnTo>
                  <a:pt x="40" y="881"/>
                </a:lnTo>
                <a:lnTo>
                  <a:pt x="40" y="893"/>
                </a:lnTo>
                <a:lnTo>
                  <a:pt x="41" y="903"/>
                </a:lnTo>
                <a:lnTo>
                  <a:pt x="42" y="911"/>
                </a:lnTo>
                <a:lnTo>
                  <a:pt x="45" y="914"/>
                </a:lnTo>
                <a:lnTo>
                  <a:pt x="46" y="916"/>
                </a:lnTo>
                <a:lnTo>
                  <a:pt x="46" y="916"/>
                </a:lnTo>
                <a:lnTo>
                  <a:pt x="57" y="927"/>
                </a:lnTo>
                <a:lnTo>
                  <a:pt x="60" y="930"/>
                </a:lnTo>
                <a:lnTo>
                  <a:pt x="46" y="1042"/>
                </a:lnTo>
                <a:lnTo>
                  <a:pt x="46" y="1042"/>
                </a:lnTo>
                <a:lnTo>
                  <a:pt x="36" y="1044"/>
                </a:lnTo>
                <a:lnTo>
                  <a:pt x="28" y="1046"/>
                </a:lnTo>
                <a:lnTo>
                  <a:pt x="24" y="1049"/>
                </a:lnTo>
                <a:lnTo>
                  <a:pt x="22" y="1051"/>
                </a:lnTo>
                <a:lnTo>
                  <a:pt x="22" y="1051"/>
                </a:lnTo>
                <a:lnTo>
                  <a:pt x="21" y="1054"/>
                </a:lnTo>
                <a:lnTo>
                  <a:pt x="19" y="1057"/>
                </a:lnTo>
                <a:lnTo>
                  <a:pt x="19" y="1065"/>
                </a:lnTo>
                <a:lnTo>
                  <a:pt x="18" y="1075"/>
                </a:lnTo>
                <a:lnTo>
                  <a:pt x="17" y="1090"/>
                </a:lnTo>
                <a:lnTo>
                  <a:pt x="17" y="1090"/>
                </a:lnTo>
                <a:lnTo>
                  <a:pt x="16" y="1104"/>
                </a:lnTo>
                <a:lnTo>
                  <a:pt x="15" y="1127"/>
                </a:lnTo>
                <a:lnTo>
                  <a:pt x="12" y="1189"/>
                </a:lnTo>
                <a:lnTo>
                  <a:pt x="10" y="1248"/>
                </a:lnTo>
                <a:lnTo>
                  <a:pt x="7" y="1278"/>
                </a:lnTo>
                <a:lnTo>
                  <a:pt x="7" y="1278"/>
                </a:lnTo>
                <a:lnTo>
                  <a:pt x="6" y="1282"/>
                </a:lnTo>
                <a:lnTo>
                  <a:pt x="4" y="1284"/>
                </a:lnTo>
                <a:lnTo>
                  <a:pt x="1" y="1288"/>
                </a:lnTo>
                <a:lnTo>
                  <a:pt x="0" y="1290"/>
                </a:lnTo>
                <a:lnTo>
                  <a:pt x="0" y="1294"/>
                </a:lnTo>
                <a:lnTo>
                  <a:pt x="2" y="1298"/>
                </a:lnTo>
                <a:lnTo>
                  <a:pt x="7" y="1303"/>
                </a:lnTo>
                <a:lnTo>
                  <a:pt x="17" y="1307"/>
                </a:lnTo>
                <a:lnTo>
                  <a:pt x="17" y="1307"/>
                </a:lnTo>
                <a:lnTo>
                  <a:pt x="29" y="1312"/>
                </a:lnTo>
                <a:lnTo>
                  <a:pt x="41" y="1316"/>
                </a:lnTo>
                <a:lnTo>
                  <a:pt x="54" y="1319"/>
                </a:lnTo>
                <a:lnTo>
                  <a:pt x="68" y="1321"/>
                </a:lnTo>
                <a:lnTo>
                  <a:pt x="80" y="1322"/>
                </a:lnTo>
                <a:lnTo>
                  <a:pt x="93" y="1321"/>
                </a:lnTo>
                <a:lnTo>
                  <a:pt x="104" y="1319"/>
                </a:lnTo>
                <a:lnTo>
                  <a:pt x="114" y="1317"/>
                </a:lnTo>
                <a:lnTo>
                  <a:pt x="114" y="1317"/>
                </a:lnTo>
                <a:lnTo>
                  <a:pt x="124" y="1312"/>
                </a:lnTo>
                <a:lnTo>
                  <a:pt x="138" y="1306"/>
                </a:lnTo>
                <a:lnTo>
                  <a:pt x="167" y="1289"/>
                </a:lnTo>
                <a:lnTo>
                  <a:pt x="201" y="1269"/>
                </a:lnTo>
                <a:lnTo>
                  <a:pt x="201" y="1269"/>
                </a:lnTo>
                <a:lnTo>
                  <a:pt x="202" y="1288"/>
                </a:lnTo>
                <a:lnTo>
                  <a:pt x="202" y="1301"/>
                </a:lnTo>
                <a:lnTo>
                  <a:pt x="202" y="1306"/>
                </a:lnTo>
                <a:lnTo>
                  <a:pt x="201" y="1307"/>
                </a:lnTo>
                <a:lnTo>
                  <a:pt x="201" y="1307"/>
                </a:lnTo>
                <a:lnTo>
                  <a:pt x="199" y="1309"/>
                </a:lnTo>
                <a:lnTo>
                  <a:pt x="196" y="1312"/>
                </a:lnTo>
                <a:lnTo>
                  <a:pt x="187" y="1322"/>
                </a:lnTo>
                <a:lnTo>
                  <a:pt x="181" y="1334"/>
                </a:lnTo>
                <a:lnTo>
                  <a:pt x="180" y="1339"/>
                </a:lnTo>
                <a:lnTo>
                  <a:pt x="180" y="1340"/>
                </a:lnTo>
                <a:lnTo>
                  <a:pt x="181" y="1341"/>
                </a:lnTo>
                <a:lnTo>
                  <a:pt x="181" y="1341"/>
                </a:lnTo>
                <a:lnTo>
                  <a:pt x="187" y="1342"/>
                </a:lnTo>
                <a:lnTo>
                  <a:pt x="199" y="1342"/>
                </a:lnTo>
                <a:lnTo>
                  <a:pt x="234" y="1340"/>
                </a:lnTo>
                <a:lnTo>
                  <a:pt x="283" y="1336"/>
                </a:lnTo>
                <a:lnTo>
                  <a:pt x="283" y="1336"/>
                </a:lnTo>
                <a:lnTo>
                  <a:pt x="294" y="1336"/>
                </a:lnTo>
                <a:lnTo>
                  <a:pt x="318" y="1334"/>
                </a:lnTo>
                <a:lnTo>
                  <a:pt x="332" y="1332"/>
                </a:lnTo>
                <a:lnTo>
                  <a:pt x="344" y="1328"/>
                </a:lnTo>
                <a:lnTo>
                  <a:pt x="349" y="1326"/>
                </a:lnTo>
                <a:lnTo>
                  <a:pt x="354" y="1323"/>
                </a:lnTo>
                <a:lnTo>
                  <a:pt x="358" y="1321"/>
                </a:lnTo>
                <a:lnTo>
                  <a:pt x="360" y="1317"/>
                </a:lnTo>
                <a:lnTo>
                  <a:pt x="360" y="1317"/>
                </a:lnTo>
                <a:lnTo>
                  <a:pt x="362" y="1310"/>
                </a:lnTo>
                <a:lnTo>
                  <a:pt x="364" y="1303"/>
                </a:lnTo>
                <a:lnTo>
                  <a:pt x="365" y="1297"/>
                </a:lnTo>
                <a:lnTo>
                  <a:pt x="364" y="1290"/>
                </a:lnTo>
                <a:lnTo>
                  <a:pt x="362" y="1282"/>
                </a:lnTo>
                <a:lnTo>
                  <a:pt x="361" y="1280"/>
                </a:lnTo>
                <a:lnTo>
                  <a:pt x="360" y="1278"/>
                </a:lnTo>
                <a:lnTo>
                  <a:pt x="360" y="1278"/>
                </a:lnTo>
                <a:lnTo>
                  <a:pt x="360" y="1278"/>
                </a:lnTo>
                <a:lnTo>
                  <a:pt x="360" y="1277"/>
                </a:lnTo>
                <a:lnTo>
                  <a:pt x="362" y="1276"/>
                </a:lnTo>
                <a:lnTo>
                  <a:pt x="365" y="1272"/>
                </a:lnTo>
                <a:lnTo>
                  <a:pt x="365" y="1271"/>
                </a:lnTo>
                <a:lnTo>
                  <a:pt x="365" y="1269"/>
                </a:lnTo>
                <a:lnTo>
                  <a:pt x="365" y="1269"/>
                </a:lnTo>
                <a:lnTo>
                  <a:pt x="364" y="1252"/>
                </a:lnTo>
                <a:lnTo>
                  <a:pt x="361" y="1220"/>
                </a:lnTo>
                <a:lnTo>
                  <a:pt x="360" y="1177"/>
                </a:lnTo>
                <a:lnTo>
                  <a:pt x="389" y="1206"/>
                </a:lnTo>
                <a:lnTo>
                  <a:pt x="389" y="1206"/>
                </a:lnTo>
                <a:lnTo>
                  <a:pt x="385" y="1222"/>
                </a:lnTo>
                <a:lnTo>
                  <a:pt x="381" y="1258"/>
                </a:lnTo>
                <a:lnTo>
                  <a:pt x="378" y="1278"/>
                </a:lnTo>
                <a:lnTo>
                  <a:pt x="378" y="1297"/>
                </a:lnTo>
                <a:lnTo>
                  <a:pt x="378" y="1304"/>
                </a:lnTo>
                <a:lnTo>
                  <a:pt x="379" y="1310"/>
                </a:lnTo>
                <a:lnTo>
                  <a:pt x="382" y="1315"/>
                </a:lnTo>
                <a:lnTo>
                  <a:pt x="384" y="1317"/>
                </a:lnTo>
                <a:lnTo>
                  <a:pt x="384" y="1317"/>
                </a:lnTo>
                <a:lnTo>
                  <a:pt x="388" y="1318"/>
                </a:lnTo>
                <a:lnTo>
                  <a:pt x="391" y="1318"/>
                </a:lnTo>
                <a:lnTo>
                  <a:pt x="401" y="1316"/>
                </a:lnTo>
                <a:lnTo>
                  <a:pt x="412" y="1311"/>
                </a:lnTo>
                <a:lnTo>
                  <a:pt x="423" y="1304"/>
                </a:lnTo>
                <a:lnTo>
                  <a:pt x="434" y="1295"/>
                </a:lnTo>
                <a:lnTo>
                  <a:pt x="442" y="1287"/>
                </a:lnTo>
                <a:lnTo>
                  <a:pt x="448" y="1280"/>
                </a:lnTo>
                <a:lnTo>
                  <a:pt x="452" y="1274"/>
                </a:lnTo>
                <a:lnTo>
                  <a:pt x="452" y="1274"/>
                </a:lnTo>
                <a:lnTo>
                  <a:pt x="454" y="1263"/>
                </a:lnTo>
                <a:lnTo>
                  <a:pt x="455" y="1249"/>
                </a:lnTo>
                <a:lnTo>
                  <a:pt x="458" y="1236"/>
                </a:lnTo>
                <a:lnTo>
                  <a:pt x="461" y="1225"/>
                </a:lnTo>
                <a:lnTo>
                  <a:pt x="461" y="1225"/>
                </a:lnTo>
                <a:lnTo>
                  <a:pt x="472" y="1204"/>
                </a:lnTo>
                <a:lnTo>
                  <a:pt x="481" y="1187"/>
                </a:lnTo>
                <a:lnTo>
                  <a:pt x="481" y="1187"/>
                </a:lnTo>
                <a:lnTo>
                  <a:pt x="482" y="1184"/>
                </a:lnTo>
                <a:lnTo>
                  <a:pt x="482" y="1179"/>
                </a:lnTo>
                <a:lnTo>
                  <a:pt x="481" y="1167"/>
                </a:lnTo>
                <a:lnTo>
                  <a:pt x="481" y="1167"/>
                </a:lnTo>
                <a:lnTo>
                  <a:pt x="519" y="1158"/>
                </a:lnTo>
                <a:lnTo>
                  <a:pt x="538" y="1154"/>
                </a:lnTo>
                <a:lnTo>
                  <a:pt x="548" y="1153"/>
                </a:lnTo>
                <a:lnTo>
                  <a:pt x="548" y="1153"/>
                </a:lnTo>
                <a:lnTo>
                  <a:pt x="573" y="1152"/>
                </a:lnTo>
                <a:lnTo>
                  <a:pt x="591" y="1150"/>
                </a:lnTo>
                <a:lnTo>
                  <a:pt x="611" y="1149"/>
                </a:lnTo>
                <a:lnTo>
                  <a:pt x="631" y="1146"/>
                </a:lnTo>
                <a:lnTo>
                  <a:pt x="649" y="1142"/>
                </a:lnTo>
                <a:lnTo>
                  <a:pt x="656" y="1139"/>
                </a:lnTo>
                <a:lnTo>
                  <a:pt x="662" y="1136"/>
                </a:lnTo>
                <a:lnTo>
                  <a:pt x="667" y="1132"/>
                </a:lnTo>
                <a:lnTo>
                  <a:pt x="669" y="1129"/>
                </a:lnTo>
                <a:lnTo>
                  <a:pt x="669" y="1129"/>
                </a:lnTo>
                <a:lnTo>
                  <a:pt x="670" y="1123"/>
                </a:lnTo>
                <a:lnTo>
                  <a:pt x="670" y="1115"/>
                </a:lnTo>
                <a:lnTo>
                  <a:pt x="670" y="1095"/>
                </a:lnTo>
                <a:lnTo>
                  <a:pt x="668" y="1069"/>
                </a:lnTo>
                <a:lnTo>
                  <a:pt x="666" y="1042"/>
                </a:lnTo>
                <a:lnTo>
                  <a:pt x="658" y="984"/>
                </a:lnTo>
                <a:lnTo>
                  <a:pt x="656" y="959"/>
                </a:lnTo>
                <a:lnTo>
                  <a:pt x="655" y="940"/>
                </a:lnTo>
                <a:lnTo>
                  <a:pt x="655" y="940"/>
                </a:lnTo>
                <a:lnTo>
                  <a:pt x="653" y="923"/>
                </a:lnTo>
                <a:lnTo>
                  <a:pt x="651" y="904"/>
                </a:lnTo>
                <a:lnTo>
                  <a:pt x="649" y="883"/>
                </a:lnTo>
                <a:lnTo>
                  <a:pt x="645" y="864"/>
                </a:lnTo>
                <a:lnTo>
                  <a:pt x="637" y="831"/>
                </a:lnTo>
                <a:lnTo>
                  <a:pt x="633" y="823"/>
                </a:lnTo>
                <a:lnTo>
                  <a:pt x="632" y="821"/>
                </a:lnTo>
                <a:lnTo>
                  <a:pt x="631" y="819"/>
                </a:lnTo>
                <a:lnTo>
                  <a:pt x="631" y="819"/>
                </a:lnTo>
                <a:lnTo>
                  <a:pt x="624" y="821"/>
                </a:lnTo>
                <a:lnTo>
                  <a:pt x="616" y="821"/>
                </a:lnTo>
                <a:lnTo>
                  <a:pt x="612" y="821"/>
                </a:lnTo>
                <a:lnTo>
                  <a:pt x="608" y="818"/>
                </a:lnTo>
                <a:lnTo>
                  <a:pt x="604" y="815"/>
                </a:lnTo>
                <a:lnTo>
                  <a:pt x="602" y="810"/>
                </a:lnTo>
                <a:lnTo>
                  <a:pt x="602" y="810"/>
                </a:lnTo>
                <a:lnTo>
                  <a:pt x="587" y="777"/>
                </a:lnTo>
                <a:lnTo>
                  <a:pt x="577" y="757"/>
                </a:lnTo>
                <a:lnTo>
                  <a:pt x="577" y="757"/>
                </a:lnTo>
                <a:lnTo>
                  <a:pt x="559" y="758"/>
                </a:lnTo>
                <a:lnTo>
                  <a:pt x="546" y="758"/>
                </a:lnTo>
                <a:lnTo>
                  <a:pt x="541" y="758"/>
                </a:lnTo>
                <a:lnTo>
                  <a:pt x="539" y="757"/>
                </a:lnTo>
                <a:lnTo>
                  <a:pt x="539" y="757"/>
                </a:lnTo>
                <a:lnTo>
                  <a:pt x="531" y="754"/>
                </a:lnTo>
                <a:lnTo>
                  <a:pt x="518" y="750"/>
                </a:lnTo>
                <a:lnTo>
                  <a:pt x="500" y="747"/>
                </a:lnTo>
                <a:lnTo>
                  <a:pt x="500" y="747"/>
                </a:lnTo>
                <a:lnTo>
                  <a:pt x="501" y="743"/>
                </a:lnTo>
                <a:lnTo>
                  <a:pt x="501" y="737"/>
                </a:lnTo>
                <a:lnTo>
                  <a:pt x="500" y="728"/>
                </a:lnTo>
                <a:lnTo>
                  <a:pt x="500" y="728"/>
                </a:lnTo>
                <a:lnTo>
                  <a:pt x="499" y="720"/>
                </a:lnTo>
                <a:lnTo>
                  <a:pt x="495" y="713"/>
                </a:lnTo>
                <a:lnTo>
                  <a:pt x="487" y="697"/>
                </a:lnTo>
                <a:lnTo>
                  <a:pt x="476" y="679"/>
                </a:lnTo>
                <a:lnTo>
                  <a:pt x="476" y="679"/>
                </a:lnTo>
                <a:lnTo>
                  <a:pt x="474" y="674"/>
                </a:lnTo>
                <a:lnTo>
                  <a:pt x="472" y="670"/>
                </a:lnTo>
                <a:lnTo>
                  <a:pt x="471" y="665"/>
                </a:lnTo>
                <a:lnTo>
                  <a:pt x="471" y="665"/>
                </a:lnTo>
                <a:lnTo>
                  <a:pt x="469" y="638"/>
                </a:lnTo>
                <a:lnTo>
                  <a:pt x="466" y="616"/>
                </a:lnTo>
                <a:lnTo>
                  <a:pt x="466" y="616"/>
                </a:lnTo>
                <a:lnTo>
                  <a:pt x="469" y="615"/>
                </a:lnTo>
                <a:lnTo>
                  <a:pt x="474" y="610"/>
                </a:lnTo>
                <a:lnTo>
                  <a:pt x="477" y="606"/>
                </a:lnTo>
                <a:lnTo>
                  <a:pt x="480" y="598"/>
                </a:lnTo>
                <a:lnTo>
                  <a:pt x="483" y="590"/>
                </a:lnTo>
                <a:lnTo>
                  <a:pt x="486" y="578"/>
                </a:lnTo>
                <a:lnTo>
                  <a:pt x="486" y="578"/>
                </a:lnTo>
                <a:lnTo>
                  <a:pt x="488" y="567"/>
                </a:lnTo>
                <a:lnTo>
                  <a:pt x="492" y="557"/>
                </a:lnTo>
                <a:lnTo>
                  <a:pt x="496" y="546"/>
                </a:lnTo>
                <a:lnTo>
                  <a:pt x="496" y="543"/>
                </a:lnTo>
                <a:lnTo>
                  <a:pt x="495" y="539"/>
                </a:lnTo>
                <a:lnTo>
                  <a:pt x="492" y="535"/>
                </a:lnTo>
                <a:lnTo>
                  <a:pt x="486" y="529"/>
                </a:lnTo>
                <a:lnTo>
                  <a:pt x="486" y="529"/>
                </a:lnTo>
                <a:lnTo>
                  <a:pt x="470" y="517"/>
                </a:lnTo>
                <a:lnTo>
                  <a:pt x="455" y="505"/>
                </a:lnTo>
                <a:lnTo>
                  <a:pt x="445" y="493"/>
                </a:lnTo>
                <a:lnTo>
                  <a:pt x="440" y="487"/>
                </a:lnTo>
                <a:lnTo>
                  <a:pt x="437" y="481"/>
                </a:lnTo>
                <a:lnTo>
                  <a:pt x="437" y="481"/>
                </a:lnTo>
                <a:lnTo>
                  <a:pt x="435" y="475"/>
                </a:lnTo>
                <a:lnTo>
                  <a:pt x="435" y="467"/>
                </a:lnTo>
                <a:lnTo>
                  <a:pt x="434" y="450"/>
                </a:lnTo>
                <a:lnTo>
                  <a:pt x="434" y="434"/>
                </a:lnTo>
                <a:lnTo>
                  <a:pt x="432" y="423"/>
                </a:lnTo>
                <a:lnTo>
                  <a:pt x="432" y="423"/>
                </a:lnTo>
                <a:lnTo>
                  <a:pt x="432" y="418"/>
                </a:lnTo>
                <a:lnTo>
                  <a:pt x="432" y="411"/>
                </a:lnTo>
                <a:lnTo>
                  <a:pt x="432" y="393"/>
                </a:lnTo>
                <a:lnTo>
                  <a:pt x="432" y="383"/>
                </a:lnTo>
                <a:lnTo>
                  <a:pt x="432" y="375"/>
                </a:lnTo>
                <a:lnTo>
                  <a:pt x="430" y="366"/>
                </a:lnTo>
                <a:lnTo>
                  <a:pt x="428" y="360"/>
                </a:lnTo>
                <a:lnTo>
                  <a:pt x="428" y="360"/>
                </a:lnTo>
                <a:lnTo>
                  <a:pt x="411" y="333"/>
                </a:lnTo>
                <a:lnTo>
                  <a:pt x="403" y="318"/>
                </a:lnTo>
                <a:lnTo>
                  <a:pt x="399" y="307"/>
                </a:lnTo>
                <a:lnTo>
                  <a:pt x="399" y="307"/>
                </a:lnTo>
                <a:lnTo>
                  <a:pt x="395" y="294"/>
                </a:lnTo>
                <a:lnTo>
                  <a:pt x="389" y="277"/>
                </a:lnTo>
                <a:lnTo>
                  <a:pt x="382" y="262"/>
                </a:lnTo>
                <a:lnTo>
                  <a:pt x="378" y="256"/>
                </a:lnTo>
                <a:lnTo>
                  <a:pt x="374" y="254"/>
                </a:lnTo>
                <a:lnTo>
                  <a:pt x="374" y="254"/>
                </a:lnTo>
                <a:lnTo>
                  <a:pt x="297" y="225"/>
                </a:lnTo>
                <a:lnTo>
                  <a:pt x="244" y="196"/>
                </a:lnTo>
                <a:lnTo>
                  <a:pt x="268" y="182"/>
                </a:lnTo>
                <a:lnTo>
                  <a:pt x="259" y="162"/>
                </a:lnTo>
                <a:lnTo>
                  <a:pt x="259" y="143"/>
                </a:lnTo>
                <a:lnTo>
                  <a:pt x="259" y="143"/>
                </a:lnTo>
                <a:lnTo>
                  <a:pt x="257" y="138"/>
                </a:lnTo>
                <a:lnTo>
                  <a:pt x="254" y="131"/>
                </a:lnTo>
                <a:lnTo>
                  <a:pt x="250" y="125"/>
                </a:lnTo>
                <a:lnTo>
                  <a:pt x="249" y="119"/>
                </a:lnTo>
                <a:lnTo>
                  <a:pt x="249" y="119"/>
                </a:lnTo>
                <a:lnTo>
                  <a:pt x="249" y="99"/>
                </a:lnTo>
                <a:lnTo>
                  <a:pt x="248" y="85"/>
                </a:lnTo>
                <a:lnTo>
                  <a:pt x="246" y="78"/>
                </a:lnTo>
                <a:lnTo>
                  <a:pt x="244" y="70"/>
                </a:lnTo>
                <a:lnTo>
                  <a:pt x="244" y="70"/>
                </a:lnTo>
                <a:lnTo>
                  <a:pt x="236" y="52"/>
                </a:lnTo>
                <a:lnTo>
                  <a:pt x="230" y="43"/>
                </a:lnTo>
                <a:lnTo>
                  <a:pt x="222" y="32"/>
                </a:lnTo>
                <a:lnTo>
                  <a:pt x="215" y="22"/>
                </a:lnTo>
                <a:lnTo>
                  <a:pt x="205" y="12"/>
                </a:lnTo>
                <a:lnTo>
                  <a:pt x="196" y="6"/>
                </a:lnTo>
                <a:lnTo>
                  <a:pt x="191" y="4"/>
                </a:lnTo>
                <a:lnTo>
                  <a:pt x="186" y="3"/>
                </a:lnTo>
                <a:lnTo>
                  <a:pt x="186" y="3"/>
                </a:lnTo>
                <a:lnTo>
                  <a:pt x="175" y="2"/>
                </a:lnTo>
                <a:lnTo>
                  <a:pt x="164" y="0"/>
                </a:lnTo>
                <a:lnTo>
                  <a:pt x="144" y="0"/>
                </a:lnTo>
                <a:lnTo>
                  <a:pt x="123" y="3"/>
                </a:lnTo>
                <a:lnTo>
                  <a:pt x="123" y="3"/>
                </a:lnTo>
                <a:lnTo>
                  <a:pt x="118" y="6"/>
                </a:lnTo>
                <a:lnTo>
                  <a:pt x="108" y="15"/>
                </a:lnTo>
                <a:lnTo>
                  <a:pt x="100" y="21"/>
                </a:lnTo>
                <a:lnTo>
                  <a:pt x="93" y="29"/>
                </a:lnTo>
                <a:lnTo>
                  <a:pt x="86" y="37"/>
                </a:lnTo>
                <a:lnTo>
                  <a:pt x="80" y="46"/>
                </a:lnTo>
                <a:lnTo>
                  <a:pt x="80" y="46"/>
                </a:lnTo>
                <a:lnTo>
                  <a:pt x="71" y="62"/>
                </a:lnTo>
                <a:lnTo>
                  <a:pt x="68" y="74"/>
                </a:lnTo>
                <a:lnTo>
                  <a:pt x="66" y="84"/>
                </a:lnTo>
                <a:lnTo>
                  <a:pt x="65" y="95"/>
                </a:lnTo>
                <a:lnTo>
                  <a:pt x="65" y="95"/>
                </a:lnTo>
                <a:lnTo>
                  <a:pt x="64" y="108"/>
                </a:lnTo>
                <a:lnTo>
                  <a:pt x="65" y="122"/>
                </a:lnTo>
                <a:lnTo>
                  <a:pt x="66" y="134"/>
                </a:lnTo>
                <a:lnTo>
                  <a:pt x="70" y="143"/>
                </a:lnTo>
                <a:lnTo>
                  <a:pt x="70" y="143"/>
                </a:lnTo>
                <a:lnTo>
                  <a:pt x="73" y="150"/>
                </a:lnTo>
                <a:lnTo>
                  <a:pt x="76" y="161"/>
                </a:lnTo>
                <a:lnTo>
                  <a:pt x="81" y="173"/>
                </a:lnTo>
                <a:lnTo>
                  <a:pt x="85" y="179"/>
                </a:lnTo>
                <a:lnTo>
                  <a:pt x="89" y="186"/>
                </a:lnTo>
                <a:lnTo>
                  <a:pt x="89" y="186"/>
                </a:lnTo>
                <a:lnTo>
                  <a:pt x="95" y="192"/>
                </a:lnTo>
                <a:lnTo>
                  <a:pt x="102" y="198"/>
                </a:lnTo>
                <a:lnTo>
                  <a:pt x="109" y="202"/>
                </a:lnTo>
                <a:lnTo>
                  <a:pt x="115" y="206"/>
                </a:lnTo>
                <a:lnTo>
                  <a:pt x="124" y="209"/>
                </a:lnTo>
                <a:lnTo>
                  <a:pt x="128" y="210"/>
                </a:lnTo>
                <a:lnTo>
                  <a:pt x="128" y="210"/>
                </a:lnTo>
                <a:close/>
                <a:moveTo>
                  <a:pt x="403" y="645"/>
                </a:moveTo>
                <a:lnTo>
                  <a:pt x="413" y="684"/>
                </a:lnTo>
                <a:lnTo>
                  <a:pt x="413" y="684"/>
                </a:lnTo>
                <a:lnTo>
                  <a:pt x="412" y="690"/>
                </a:lnTo>
                <a:lnTo>
                  <a:pt x="412" y="697"/>
                </a:lnTo>
                <a:lnTo>
                  <a:pt x="413" y="703"/>
                </a:lnTo>
                <a:lnTo>
                  <a:pt x="413" y="703"/>
                </a:lnTo>
                <a:lnTo>
                  <a:pt x="422" y="726"/>
                </a:lnTo>
                <a:lnTo>
                  <a:pt x="428" y="742"/>
                </a:lnTo>
                <a:lnTo>
                  <a:pt x="399" y="752"/>
                </a:lnTo>
                <a:lnTo>
                  <a:pt x="399" y="752"/>
                </a:lnTo>
                <a:lnTo>
                  <a:pt x="399" y="752"/>
                </a:lnTo>
                <a:lnTo>
                  <a:pt x="397" y="752"/>
                </a:lnTo>
                <a:lnTo>
                  <a:pt x="395" y="757"/>
                </a:lnTo>
                <a:lnTo>
                  <a:pt x="394" y="766"/>
                </a:lnTo>
                <a:lnTo>
                  <a:pt x="394" y="766"/>
                </a:lnTo>
                <a:lnTo>
                  <a:pt x="394" y="773"/>
                </a:lnTo>
                <a:lnTo>
                  <a:pt x="394" y="779"/>
                </a:lnTo>
                <a:lnTo>
                  <a:pt x="395" y="790"/>
                </a:lnTo>
                <a:lnTo>
                  <a:pt x="399" y="805"/>
                </a:lnTo>
                <a:lnTo>
                  <a:pt x="399" y="805"/>
                </a:lnTo>
                <a:lnTo>
                  <a:pt x="400" y="815"/>
                </a:lnTo>
                <a:lnTo>
                  <a:pt x="400" y="818"/>
                </a:lnTo>
                <a:lnTo>
                  <a:pt x="400" y="819"/>
                </a:lnTo>
                <a:lnTo>
                  <a:pt x="399" y="819"/>
                </a:lnTo>
                <a:lnTo>
                  <a:pt x="399" y="819"/>
                </a:lnTo>
                <a:lnTo>
                  <a:pt x="394" y="818"/>
                </a:lnTo>
                <a:lnTo>
                  <a:pt x="385" y="818"/>
                </a:lnTo>
                <a:lnTo>
                  <a:pt x="374" y="819"/>
                </a:lnTo>
                <a:lnTo>
                  <a:pt x="374" y="819"/>
                </a:lnTo>
                <a:lnTo>
                  <a:pt x="378" y="783"/>
                </a:lnTo>
                <a:lnTo>
                  <a:pt x="384" y="737"/>
                </a:lnTo>
                <a:lnTo>
                  <a:pt x="384" y="737"/>
                </a:lnTo>
                <a:lnTo>
                  <a:pt x="385" y="724"/>
                </a:lnTo>
                <a:lnTo>
                  <a:pt x="385" y="709"/>
                </a:lnTo>
                <a:lnTo>
                  <a:pt x="385" y="696"/>
                </a:lnTo>
                <a:lnTo>
                  <a:pt x="384" y="689"/>
                </a:lnTo>
                <a:lnTo>
                  <a:pt x="384" y="689"/>
                </a:lnTo>
                <a:lnTo>
                  <a:pt x="384" y="682"/>
                </a:lnTo>
                <a:lnTo>
                  <a:pt x="387" y="670"/>
                </a:lnTo>
                <a:lnTo>
                  <a:pt x="389" y="655"/>
                </a:lnTo>
                <a:lnTo>
                  <a:pt x="403" y="645"/>
                </a:lnTo>
                <a:close/>
                <a:moveTo>
                  <a:pt x="114" y="819"/>
                </a:moveTo>
                <a:lnTo>
                  <a:pt x="162" y="1066"/>
                </a:lnTo>
                <a:lnTo>
                  <a:pt x="162" y="1066"/>
                </a:lnTo>
                <a:lnTo>
                  <a:pt x="152" y="1060"/>
                </a:lnTo>
                <a:lnTo>
                  <a:pt x="146" y="1055"/>
                </a:lnTo>
                <a:lnTo>
                  <a:pt x="143" y="1051"/>
                </a:lnTo>
                <a:lnTo>
                  <a:pt x="143" y="1051"/>
                </a:lnTo>
                <a:lnTo>
                  <a:pt x="132" y="1019"/>
                </a:lnTo>
                <a:lnTo>
                  <a:pt x="126" y="997"/>
                </a:lnTo>
                <a:lnTo>
                  <a:pt x="123" y="988"/>
                </a:lnTo>
                <a:lnTo>
                  <a:pt x="123" y="984"/>
                </a:lnTo>
                <a:lnTo>
                  <a:pt x="123" y="984"/>
                </a:lnTo>
                <a:lnTo>
                  <a:pt x="122" y="970"/>
                </a:lnTo>
                <a:lnTo>
                  <a:pt x="120" y="949"/>
                </a:lnTo>
                <a:lnTo>
                  <a:pt x="114" y="911"/>
                </a:lnTo>
                <a:lnTo>
                  <a:pt x="114" y="911"/>
                </a:lnTo>
                <a:lnTo>
                  <a:pt x="105" y="862"/>
                </a:lnTo>
                <a:lnTo>
                  <a:pt x="99" y="819"/>
                </a:lnTo>
                <a:lnTo>
                  <a:pt x="114" y="819"/>
                </a:lnTo>
                <a:close/>
                <a:moveTo>
                  <a:pt x="89" y="897"/>
                </a:moveTo>
                <a:lnTo>
                  <a:pt x="89" y="897"/>
                </a:lnTo>
                <a:lnTo>
                  <a:pt x="97" y="921"/>
                </a:lnTo>
                <a:lnTo>
                  <a:pt x="110" y="976"/>
                </a:lnTo>
                <a:lnTo>
                  <a:pt x="117" y="1005"/>
                </a:lnTo>
                <a:lnTo>
                  <a:pt x="122" y="1032"/>
                </a:lnTo>
                <a:lnTo>
                  <a:pt x="124" y="1051"/>
                </a:lnTo>
                <a:lnTo>
                  <a:pt x="124" y="1057"/>
                </a:lnTo>
                <a:lnTo>
                  <a:pt x="123" y="1061"/>
                </a:lnTo>
                <a:lnTo>
                  <a:pt x="123" y="1061"/>
                </a:lnTo>
                <a:lnTo>
                  <a:pt x="117" y="1066"/>
                </a:lnTo>
                <a:lnTo>
                  <a:pt x="111" y="1069"/>
                </a:lnTo>
                <a:lnTo>
                  <a:pt x="105" y="1071"/>
                </a:lnTo>
                <a:lnTo>
                  <a:pt x="94" y="1071"/>
                </a:lnTo>
                <a:lnTo>
                  <a:pt x="94" y="1071"/>
                </a:lnTo>
                <a:lnTo>
                  <a:pt x="83" y="1068"/>
                </a:lnTo>
                <a:lnTo>
                  <a:pt x="77" y="1066"/>
                </a:lnTo>
                <a:lnTo>
                  <a:pt x="70" y="1061"/>
                </a:lnTo>
                <a:lnTo>
                  <a:pt x="70" y="1061"/>
                </a:lnTo>
                <a:lnTo>
                  <a:pt x="69" y="1057"/>
                </a:lnTo>
                <a:lnTo>
                  <a:pt x="70" y="1050"/>
                </a:lnTo>
                <a:lnTo>
                  <a:pt x="74" y="1027"/>
                </a:lnTo>
                <a:lnTo>
                  <a:pt x="77" y="1002"/>
                </a:lnTo>
                <a:lnTo>
                  <a:pt x="80" y="984"/>
                </a:lnTo>
                <a:lnTo>
                  <a:pt x="80" y="984"/>
                </a:lnTo>
                <a:lnTo>
                  <a:pt x="81" y="964"/>
                </a:lnTo>
                <a:lnTo>
                  <a:pt x="85" y="934"/>
                </a:lnTo>
                <a:lnTo>
                  <a:pt x="89" y="897"/>
                </a:lnTo>
                <a:lnTo>
                  <a:pt x="89" y="89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17EC7E2B-81D1-438F-BA6F-F09497706216}"/>
              </a:ext>
            </a:extLst>
          </p:cNvPr>
          <p:cNvSpPr>
            <a:spLocks/>
          </p:cNvSpPr>
          <p:nvPr/>
        </p:nvSpPr>
        <p:spPr bwMode="auto">
          <a:xfrm>
            <a:off x="6387118" y="860629"/>
            <a:ext cx="874713" cy="1549400"/>
          </a:xfrm>
          <a:custGeom>
            <a:avLst/>
            <a:gdLst>
              <a:gd name="T0" fmla="*/ 245 w 551"/>
              <a:gd name="T1" fmla="*/ 34 h 976"/>
              <a:gd name="T2" fmla="*/ 236 w 551"/>
              <a:gd name="T3" fmla="*/ 20 h 976"/>
              <a:gd name="T4" fmla="*/ 199 w 551"/>
              <a:gd name="T5" fmla="*/ 6 h 976"/>
              <a:gd name="T6" fmla="*/ 122 w 551"/>
              <a:gd name="T7" fmla="*/ 5 h 976"/>
              <a:gd name="T8" fmla="*/ 72 w 551"/>
              <a:gd name="T9" fmla="*/ 29 h 976"/>
              <a:gd name="T10" fmla="*/ 61 w 551"/>
              <a:gd name="T11" fmla="*/ 57 h 976"/>
              <a:gd name="T12" fmla="*/ 39 w 551"/>
              <a:gd name="T13" fmla="*/ 175 h 976"/>
              <a:gd name="T14" fmla="*/ 21 w 551"/>
              <a:gd name="T15" fmla="*/ 268 h 976"/>
              <a:gd name="T16" fmla="*/ 3 w 551"/>
              <a:gd name="T17" fmla="*/ 353 h 976"/>
              <a:gd name="T18" fmla="*/ 2 w 551"/>
              <a:gd name="T19" fmla="*/ 388 h 976"/>
              <a:gd name="T20" fmla="*/ 88 w 551"/>
              <a:gd name="T21" fmla="*/ 512 h 976"/>
              <a:gd name="T22" fmla="*/ 106 w 551"/>
              <a:gd name="T23" fmla="*/ 512 h 976"/>
              <a:gd name="T24" fmla="*/ 137 w 551"/>
              <a:gd name="T25" fmla="*/ 552 h 976"/>
              <a:gd name="T26" fmla="*/ 140 w 551"/>
              <a:gd name="T27" fmla="*/ 698 h 976"/>
              <a:gd name="T28" fmla="*/ 131 w 551"/>
              <a:gd name="T29" fmla="*/ 876 h 976"/>
              <a:gd name="T30" fmla="*/ 125 w 551"/>
              <a:gd name="T31" fmla="*/ 931 h 976"/>
              <a:gd name="T32" fmla="*/ 146 w 551"/>
              <a:gd name="T33" fmla="*/ 947 h 976"/>
              <a:gd name="T34" fmla="*/ 159 w 551"/>
              <a:gd name="T35" fmla="*/ 970 h 976"/>
              <a:gd name="T36" fmla="*/ 217 w 551"/>
              <a:gd name="T37" fmla="*/ 976 h 976"/>
              <a:gd name="T38" fmla="*/ 241 w 551"/>
              <a:gd name="T39" fmla="*/ 967 h 976"/>
              <a:gd name="T40" fmla="*/ 233 w 551"/>
              <a:gd name="T41" fmla="*/ 948 h 976"/>
              <a:gd name="T42" fmla="*/ 211 w 551"/>
              <a:gd name="T43" fmla="*/ 935 h 976"/>
              <a:gd name="T44" fmla="*/ 228 w 551"/>
              <a:gd name="T45" fmla="*/ 916 h 976"/>
              <a:gd name="T46" fmla="*/ 218 w 551"/>
              <a:gd name="T47" fmla="*/ 796 h 976"/>
              <a:gd name="T48" fmla="*/ 218 w 551"/>
              <a:gd name="T49" fmla="*/ 713 h 976"/>
              <a:gd name="T50" fmla="*/ 241 w 551"/>
              <a:gd name="T51" fmla="*/ 622 h 976"/>
              <a:gd name="T52" fmla="*/ 256 w 551"/>
              <a:gd name="T53" fmla="*/ 616 h 976"/>
              <a:gd name="T54" fmla="*/ 334 w 551"/>
              <a:gd name="T55" fmla="*/ 731 h 976"/>
              <a:gd name="T56" fmla="*/ 393 w 551"/>
              <a:gd name="T57" fmla="*/ 868 h 976"/>
              <a:gd name="T58" fmla="*/ 407 w 551"/>
              <a:gd name="T59" fmla="*/ 925 h 976"/>
              <a:gd name="T60" fmla="*/ 432 w 551"/>
              <a:gd name="T61" fmla="*/ 942 h 976"/>
              <a:gd name="T62" fmla="*/ 443 w 551"/>
              <a:gd name="T63" fmla="*/ 964 h 976"/>
              <a:gd name="T64" fmla="*/ 480 w 551"/>
              <a:gd name="T65" fmla="*/ 955 h 976"/>
              <a:gd name="T66" fmla="*/ 497 w 551"/>
              <a:gd name="T67" fmla="*/ 945 h 976"/>
              <a:gd name="T68" fmla="*/ 538 w 551"/>
              <a:gd name="T69" fmla="*/ 929 h 976"/>
              <a:gd name="T70" fmla="*/ 551 w 551"/>
              <a:gd name="T71" fmla="*/ 908 h 976"/>
              <a:gd name="T72" fmla="*/ 545 w 551"/>
              <a:gd name="T73" fmla="*/ 895 h 976"/>
              <a:gd name="T74" fmla="*/ 516 w 551"/>
              <a:gd name="T75" fmla="*/ 897 h 976"/>
              <a:gd name="T76" fmla="*/ 484 w 551"/>
              <a:gd name="T77" fmla="*/ 889 h 976"/>
              <a:gd name="T78" fmla="*/ 450 w 551"/>
              <a:gd name="T79" fmla="*/ 800 h 976"/>
              <a:gd name="T80" fmla="*/ 397 w 551"/>
              <a:gd name="T81" fmla="*/ 679 h 976"/>
              <a:gd name="T82" fmla="*/ 375 w 551"/>
              <a:gd name="T83" fmla="*/ 581 h 976"/>
              <a:gd name="T84" fmla="*/ 397 w 551"/>
              <a:gd name="T85" fmla="*/ 407 h 976"/>
              <a:gd name="T86" fmla="*/ 431 w 551"/>
              <a:gd name="T87" fmla="*/ 394 h 976"/>
              <a:gd name="T88" fmla="*/ 457 w 551"/>
              <a:gd name="T89" fmla="*/ 365 h 976"/>
              <a:gd name="T90" fmla="*/ 440 w 551"/>
              <a:gd name="T91" fmla="*/ 361 h 976"/>
              <a:gd name="T92" fmla="*/ 446 w 551"/>
              <a:gd name="T93" fmla="*/ 338 h 976"/>
              <a:gd name="T94" fmla="*/ 407 w 551"/>
              <a:gd name="T95" fmla="*/ 338 h 976"/>
              <a:gd name="T96" fmla="*/ 391 w 551"/>
              <a:gd name="T97" fmla="*/ 331 h 976"/>
              <a:gd name="T98" fmla="*/ 387 w 551"/>
              <a:gd name="T99" fmla="*/ 279 h 976"/>
              <a:gd name="T100" fmla="*/ 378 w 551"/>
              <a:gd name="T101" fmla="*/ 239 h 976"/>
              <a:gd name="T102" fmla="*/ 370 w 551"/>
              <a:gd name="T103" fmla="*/ 216 h 976"/>
              <a:gd name="T104" fmla="*/ 338 w 551"/>
              <a:gd name="T105" fmla="*/ 186 h 976"/>
              <a:gd name="T106" fmla="*/ 358 w 551"/>
              <a:gd name="T107" fmla="*/ 167 h 976"/>
              <a:gd name="T108" fmla="*/ 370 w 551"/>
              <a:gd name="T109" fmla="*/ 104 h 976"/>
              <a:gd name="T110" fmla="*/ 367 w 551"/>
              <a:gd name="T111" fmla="*/ 70 h 976"/>
              <a:gd name="T112" fmla="*/ 351 w 551"/>
              <a:gd name="T113" fmla="*/ 34 h 976"/>
              <a:gd name="T114" fmla="*/ 338 w 551"/>
              <a:gd name="T115" fmla="*/ 28 h 976"/>
              <a:gd name="T116" fmla="*/ 301 w 551"/>
              <a:gd name="T117" fmla="*/ 28 h 976"/>
              <a:gd name="T118" fmla="*/ 275 w 551"/>
              <a:gd name="T119" fmla="*/ 37 h 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1" h="976">
                <a:moveTo>
                  <a:pt x="275" y="37"/>
                </a:moveTo>
                <a:lnTo>
                  <a:pt x="275" y="37"/>
                </a:lnTo>
                <a:lnTo>
                  <a:pt x="262" y="37"/>
                </a:lnTo>
                <a:lnTo>
                  <a:pt x="252" y="36"/>
                </a:lnTo>
                <a:lnTo>
                  <a:pt x="245" y="34"/>
                </a:lnTo>
                <a:lnTo>
                  <a:pt x="245" y="34"/>
                </a:lnTo>
                <a:lnTo>
                  <a:pt x="245" y="32"/>
                </a:lnTo>
                <a:lnTo>
                  <a:pt x="243" y="29"/>
                </a:lnTo>
                <a:lnTo>
                  <a:pt x="240" y="24"/>
                </a:lnTo>
                <a:lnTo>
                  <a:pt x="236" y="20"/>
                </a:lnTo>
                <a:lnTo>
                  <a:pt x="231" y="18"/>
                </a:lnTo>
                <a:lnTo>
                  <a:pt x="231" y="18"/>
                </a:lnTo>
                <a:lnTo>
                  <a:pt x="223" y="14"/>
                </a:lnTo>
                <a:lnTo>
                  <a:pt x="213" y="11"/>
                </a:lnTo>
                <a:lnTo>
                  <a:pt x="199" y="6"/>
                </a:lnTo>
                <a:lnTo>
                  <a:pt x="184" y="3"/>
                </a:lnTo>
                <a:lnTo>
                  <a:pt x="169" y="1"/>
                </a:lnTo>
                <a:lnTo>
                  <a:pt x="152" y="0"/>
                </a:lnTo>
                <a:lnTo>
                  <a:pt x="136" y="1"/>
                </a:lnTo>
                <a:lnTo>
                  <a:pt x="122" y="5"/>
                </a:lnTo>
                <a:lnTo>
                  <a:pt x="122" y="5"/>
                </a:lnTo>
                <a:lnTo>
                  <a:pt x="97" y="13"/>
                </a:lnTo>
                <a:lnTo>
                  <a:pt x="88" y="18"/>
                </a:lnTo>
                <a:lnTo>
                  <a:pt x="79" y="23"/>
                </a:lnTo>
                <a:lnTo>
                  <a:pt x="72" y="29"/>
                </a:lnTo>
                <a:lnTo>
                  <a:pt x="67" y="34"/>
                </a:lnTo>
                <a:lnTo>
                  <a:pt x="64" y="38"/>
                </a:lnTo>
                <a:lnTo>
                  <a:pt x="62" y="45"/>
                </a:lnTo>
                <a:lnTo>
                  <a:pt x="62" y="45"/>
                </a:lnTo>
                <a:lnTo>
                  <a:pt x="61" y="57"/>
                </a:lnTo>
                <a:lnTo>
                  <a:pt x="60" y="71"/>
                </a:lnTo>
                <a:lnTo>
                  <a:pt x="60" y="86"/>
                </a:lnTo>
                <a:lnTo>
                  <a:pt x="59" y="96"/>
                </a:lnTo>
                <a:lnTo>
                  <a:pt x="59" y="96"/>
                </a:lnTo>
                <a:lnTo>
                  <a:pt x="39" y="175"/>
                </a:lnTo>
                <a:lnTo>
                  <a:pt x="27" y="225"/>
                </a:lnTo>
                <a:lnTo>
                  <a:pt x="24" y="243"/>
                </a:lnTo>
                <a:lnTo>
                  <a:pt x="22" y="252"/>
                </a:lnTo>
                <a:lnTo>
                  <a:pt x="22" y="252"/>
                </a:lnTo>
                <a:lnTo>
                  <a:pt x="21" y="268"/>
                </a:lnTo>
                <a:lnTo>
                  <a:pt x="18" y="295"/>
                </a:lnTo>
                <a:lnTo>
                  <a:pt x="13" y="331"/>
                </a:lnTo>
                <a:lnTo>
                  <a:pt x="13" y="331"/>
                </a:lnTo>
                <a:lnTo>
                  <a:pt x="9" y="338"/>
                </a:lnTo>
                <a:lnTo>
                  <a:pt x="3" y="353"/>
                </a:lnTo>
                <a:lnTo>
                  <a:pt x="1" y="361"/>
                </a:lnTo>
                <a:lnTo>
                  <a:pt x="0" y="369"/>
                </a:lnTo>
                <a:lnTo>
                  <a:pt x="0" y="379"/>
                </a:lnTo>
                <a:lnTo>
                  <a:pt x="2" y="388"/>
                </a:lnTo>
                <a:lnTo>
                  <a:pt x="2" y="388"/>
                </a:lnTo>
                <a:lnTo>
                  <a:pt x="19" y="417"/>
                </a:lnTo>
                <a:lnTo>
                  <a:pt x="48" y="460"/>
                </a:lnTo>
                <a:lnTo>
                  <a:pt x="62" y="481"/>
                </a:lnTo>
                <a:lnTo>
                  <a:pt x="77" y="499"/>
                </a:lnTo>
                <a:lnTo>
                  <a:pt x="88" y="512"/>
                </a:lnTo>
                <a:lnTo>
                  <a:pt x="93" y="514"/>
                </a:lnTo>
                <a:lnTo>
                  <a:pt x="95" y="516"/>
                </a:lnTo>
                <a:lnTo>
                  <a:pt x="95" y="516"/>
                </a:lnTo>
                <a:lnTo>
                  <a:pt x="101" y="514"/>
                </a:lnTo>
                <a:lnTo>
                  <a:pt x="106" y="512"/>
                </a:lnTo>
                <a:lnTo>
                  <a:pt x="117" y="504"/>
                </a:lnTo>
                <a:lnTo>
                  <a:pt x="125" y="496"/>
                </a:lnTo>
                <a:lnTo>
                  <a:pt x="129" y="493"/>
                </a:lnTo>
                <a:lnTo>
                  <a:pt x="129" y="493"/>
                </a:lnTo>
                <a:lnTo>
                  <a:pt x="137" y="552"/>
                </a:lnTo>
                <a:lnTo>
                  <a:pt x="143" y="595"/>
                </a:lnTo>
                <a:lnTo>
                  <a:pt x="144" y="612"/>
                </a:lnTo>
                <a:lnTo>
                  <a:pt x="144" y="622"/>
                </a:lnTo>
                <a:lnTo>
                  <a:pt x="144" y="622"/>
                </a:lnTo>
                <a:lnTo>
                  <a:pt x="140" y="698"/>
                </a:lnTo>
                <a:lnTo>
                  <a:pt x="135" y="771"/>
                </a:lnTo>
                <a:lnTo>
                  <a:pt x="135" y="771"/>
                </a:lnTo>
                <a:lnTo>
                  <a:pt x="132" y="824"/>
                </a:lnTo>
                <a:lnTo>
                  <a:pt x="131" y="876"/>
                </a:lnTo>
                <a:lnTo>
                  <a:pt x="131" y="876"/>
                </a:lnTo>
                <a:lnTo>
                  <a:pt x="126" y="905"/>
                </a:lnTo>
                <a:lnTo>
                  <a:pt x="124" y="922"/>
                </a:lnTo>
                <a:lnTo>
                  <a:pt x="124" y="929"/>
                </a:lnTo>
                <a:lnTo>
                  <a:pt x="125" y="931"/>
                </a:lnTo>
                <a:lnTo>
                  <a:pt x="125" y="931"/>
                </a:lnTo>
                <a:lnTo>
                  <a:pt x="130" y="934"/>
                </a:lnTo>
                <a:lnTo>
                  <a:pt x="137" y="936"/>
                </a:lnTo>
                <a:lnTo>
                  <a:pt x="144" y="938"/>
                </a:lnTo>
                <a:lnTo>
                  <a:pt x="144" y="938"/>
                </a:lnTo>
                <a:lnTo>
                  <a:pt x="146" y="947"/>
                </a:lnTo>
                <a:lnTo>
                  <a:pt x="148" y="961"/>
                </a:lnTo>
                <a:lnTo>
                  <a:pt x="148" y="961"/>
                </a:lnTo>
                <a:lnTo>
                  <a:pt x="149" y="964"/>
                </a:lnTo>
                <a:lnTo>
                  <a:pt x="152" y="966"/>
                </a:lnTo>
                <a:lnTo>
                  <a:pt x="159" y="970"/>
                </a:lnTo>
                <a:lnTo>
                  <a:pt x="170" y="974"/>
                </a:lnTo>
                <a:lnTo>
                  <a:pt x="182" y="975"/>
                </a:lnTo>
                <a:lnTo>
                  <a:pt x="182" y="975"/>
                </a:lnTo>
                <a:lnTo>
                  <a:pt x="198" y="976"/>
                </a:lnTo>
                <a:lnTo>
                  <a:pt x="217" y="976"/>
                </a:lnTo>
                <a:lnTo>
                  <a:pt x="227" y="975"/>
                </a:lnTo>
                <a:lnTo>
                  <a:pt x="234" y="974"/>
                </a:lnTo>
                <a:lnTo>
                  <a:pt x="239" y="971"/>
                </a:lnTo>
                <a:lnTo>
                  <a:pt x="241" y="970"/>
                </a:lnTo>
                <a:lnTo>
                  <a:pt x="241" y="967"/>
                </a:lnTo>
                <a:lnTo>
                  <a:pt x="241" y="967"/>
                </a:lnTo>
                <a:lnTo>
                  <a:pt x="241" y="964"/>
                </a:lnTo>
                <a:lnTo>
                  <a:pt x="241" y="960"/>
                </a:lnTo>
                <a:lnTo>
                  <a:pt x="237" y="953"/>
                </a:lnTo>
                <a:lnTo>
                  <a:pt x="233" y="948"/>
                </a:lnTo>
                <a:lnTo>
                  <a:pt x="228" y="945"/>
                </a:lnTo>
                <a:lnTo>
                  <a:pt x="228" y="945"/>
                </a:lnTo>
                <a:lnTo>
                  <a:pt x="223" y="942"/>
                </a:lnTo>
                <a:lnTo>
                  <a:pt x="217" y="940"/>
                </a:lnTo>
                <a:lnTo>
                  <a:pt x="211" y="935"/>
                </a:lnTo>
                <a:lnTo>
                  <a:pt x="211" y="935"/>
                </a:lnTo>
                <a:lnTo>
                  <a:pt x="221" y="929"/>
                </a:lnTo>
                <a:lnTo>
                  <a:pt x="225" y="922"/>
                </a:lnTo>
                <a:lnTo>
                  <a:pt x="228" y="919"/>
                </a:lnTo>
                <a:lnTo>
                  <a:pt x="228" y="916"/>
                </a:lnTo>
                <a:lnTo>
                  <a:pt x="228" y="916"/>
                </a:lnTo>
                <a:lnTo>
                  <a:pt x="227" y="885"/>
                </a:lnTo>
                <a:lnTo>
                  <a:pt x="224" y="856"/>
                </a:lnTo>
                <a:lnTo>
                  <a:pt x="224" y="856"/>
                </a:lnTo>
                <a:lnTo>
                  <a:pt x="218" y="796"/>
                </a:lnTo>
                <a:lnTo>
                  <a:pt x="216" y="757"/>
                </a:lnTo>
                <a:lnTo>
                  <a:pt x="215" y="743"/>
                </a:lnTo>
                <a:lnTo>
                  <a:pt x="215" y="733"/>
                </a:lnTo>
                <a:lnTo>
                  <a:pt x="215" y="733"/>
                </a:lnTo>
                <a:lnTo>
                  <a:pt x="218" y="713"/>
                </a:lnTo>
                <a:lnTo>
                  <a:pt x="224" y="679"/>
                </a:lnTo>
                <a:lnTo>
                  <a:pt x="228" y="662"/>
                </a:lnTo>
                <a:lnTo>
                  <a:pt x="231" y="645"/>
                </a:lnTo>
                <a:lnTo>
                  <a:pt x="236" y="630"/>
                </a:lnTo>
                <a:lnTo>
                  <a:pt x="241" y="622"/>
                </a:lnTo>
                <a:lnTo>
                  <a:pt x="241" y="622"/>
                </a:lnTo>
                <a:lnTo>
                  <a:pt x="248" y="612"/>
                </a:lnTo>
                <a:lnTo>
                  <a:pt x="251" y="611"/>
                </a:lnTo>
                <a:lnTo>
                  <a:pt x="252" y="611"/>
                </a:lnTo>
                <a:lnTo>
                  <a:pt x="256" y="616"/>
                </a:lnTo>
                <a:lnTo>
                  <a:pt x="262" y="624"/>
                </a:lnTo>
                <a:lnTo>
                  <a:pt x="262" y="624"/>
                </a:lnTo>
                <a:lnTo>
                  <a:pt x="299" y="678"/>
                </a:lnTo>
                <a:lnTo>
                  <a:pt x="321" y="710"/>
                </a:lnTo>
                <a:lnTo>
                  <a:pt x="334" y="731"/>
                </a:lnTo>
                <a:lnTo>
                  <a:pt x="334" y="731"/>
                </a:lnTo>
                <a:lnTo>
                  <a:pt x="365" y="800"/>
                </a:lnTo>
                <a:lnTo>
                  <a:pt x="384" y="843"/>
                </a:lnTo>
                <a:lnTo>
                  <a:pt x="391" y="860"/>
                </a:lnTo>
                <a:lnTo>
                  <a:pt x="393" y="868"/>
                </a:lnTo>
                <a:lnTo>
                  <a:pt x="393" y="868"/>
                </a:lnTo>
                <a:lnTo>
                  <a:pt x="400" y="902"/>
                </a:lnTo>
                <a:lnTo>
                  <a:pt x="404" y="918"/>
                </a:lnTo>
                <a:lnTo>
                  <a:pt x="405" y="923"/>
                </a:lnTo>
                <a:lnTo>
                  <a:pt x="407" y="925"/>
                </a:lnTo>
                <a:lnTo>
                  <a:pt x="407" y="925"/>
                </a:lnTo>
                <a:lnTo>
                  <a:pt x="420" y="928"/>
                </a:lnTo>
                <a:lnTo>
                  <a:pt x="431" y="929"/>
                </a:lnTo>
                <a:lnTo>
                  <a:pt x="431" y="929"/>
                </a:lnTo>
                <a:lnTo>
                  <a:pt x="432" y="942"/>
                </a:lnTo>
                <a:lnTo>
                  <a:pt x="434" y="953"/>
                </a:lnTo>
                <a:lnTo>
                  <a:pt x="437" y="961"/>
                </a:lnTo>
                <a:lnTo>
                  <a:pt x="437" y="961"/>
                </a:lnTo>
                <a:lnTo>
                  <a:pt x="439" y="964"/>
                </a:lnTo>
                <a:lnTo>
                  <a:pt x="443" y="964"/>
                </a:lnTo>
                <a:lnTo>
                  <a:pt x="452" y="964"/>
                </a:lnTo>
                <a:lnTo>
                  <a:pt x="463" y="961"/>
                </a:lnTo>
                <a:lnTo>
                  <a:pt x="473" y="958"/>
                </a:lnTo>
                <a:lnTo>
                  <a:pt x="473" y="958"/>
                </a:lnTo>
                <a:lnTo>
                  <a:pt x="480" y="955"/>
                </a:lnTo>
                <a:lnTo>
                  <a:pt x="484" y="952"/>
                </a:lnTo>
                <a:lnTo>
                  <a:pt x="489" y="948"/>
                </a:lnTo>
                <a:lnTo>
                  <a:pt x="492" y="946"/>
                </a:lnTo>
                <a:lnTo>
                  <a:pt x="497" y="945"/>
                </a:lnTo>
                <a:lnTo>
                  <a:pt x="497" y="945"/>
                </a:lnTo>
                <a:lnTo>
                  <a:pt x="514" y="941"/>
                </a:lnTo>
                <a:lnTo>
                  <a:pt x="522" y="937"/>
                </a:lnTo>
                <a:lnTo>
                  <a:pt x="533" y="931"/>
                </a:lnTo>
                <a:lnTo>
                  <a:pt x="533" y="931"/>
                </a:lnTo>
                <a:lnTo>
                  <a:pt x="538" y="929"/>
                </a:lnTo>
                <a:lnTo>
                  <a:pt x="543" y="924"/>
                </a:lnTo>
                <a:lnTo>
                  <a:pt x="547" y="920"/>
                </a:lnTo>
                <a:lnTo>
                  <a:pt x="549" y="917"/>
                </a:lnTo>
                <a:lnTo>
                  <a:pt x="551" y="912"/>
                </a:lnTo>
                <a:lnTo>
                  <a:pt x="551" y="908"/>
                </a:lnTo>
                <a:lnTo>
                  <a:pt x="551" y="905"/>
                </a:lnTo>
                <a:lnTo>
                  <a:pt x="550" y="902"/>
                </a:lnTo>
                <a:lnTo>
                  <a:pt x="550" y="902"/>
                </a:lnTo>
                <a:lnTo>
                  <a:pt x="547" y="897"/>
                </a:lnTo>
                <a:lnTo>
                  <a:pt x="545" y="895"/>
                </a:lnTo>
                <a:lnTo>
                  <a:pt x="542" y="895"/>
                </a:lnTo>
                <a:lnTo>
                  <a:pt x="533" y="895"/>
                </a:lnTo>
                <a:lnTo>
                  <a:pt x="533" y="895"/>
                </a:lnTo>
                <a:lnTo>
                  <a:pt x="524" y="896"/>
                </a:lnTo>
                <a:lnTo>
                  <a:pt x="516" y="897"/>
                </a:lnTo>
                <a:lnTo>
                  <a:pt x="509" y="897"/>
                </a:lnTo>
                <a:lnTo>
                  <a:pt x="500" y="895"/>
                </a:lnTo>
                <a:lnTo>
                  <a:pt x="500" y="895"/>
                </a:lnTo>
                <a:lnTo>
                  <a:pt x="484" y="889"/>
                </a:lnTo>
                <a:lnTo>
                  <a:pt x="484" y="889"/>
                </a:lnTo>
                <a:lnTo>
                  <a:pt x="481" y="880"/>
                </a:lnTo>
                <a:lnTo>
                  <a:pt x="474" y="859"/>
                </a:lnTo>
                <a:lnTo>
                  <a:pt x="465" y="830"/>
                </a:lnTo>
                <a:lnTo>
                  <a:pt x="457" y="814"/>
                </a:lnTo>
                <a:lnTo>
                  <a:pt x="450" y="800"/>
                </a:lnTo>
                <a:lnTo>
                  <a:pt x="450" y="800"/>
                </a:lnTo>
                <a:lnTo>
                  <a:pt x="442" y="784"/>
                </a:lnTo>
                <a:lnTo>
                  <a:pt x="432" y="763"/>
                </a:lnTo>
                <a:lnTo>
                  <a:pt x="413" y="719"/>
                </a:lnTo>
                <a:lnTo>
                  <a:pt x="397" y="679"/>
                </a:lnTo>
                <a:lnTo>
                  <a:pt x="392" y="663"/>
                </a:lnTo>
                <a:lnTo>
                  <a:pt x="391" y="655"/>
                </a:lnTo>
                <a:lnTo>
                  <a:pt x="391" y="655"/>
                </a:lnTo>
                <a:lnTo>
                  <a:pt x="385" y="627"/>
                </a:lnTo>
                <a:lnTo>
                  <a:pt x="375" y="581"/>
                </a:lnTo>
                <a:lnTo>
                  <a:pt x="361" y="519"/>
                </a:lnTo>
                <a:lnTo>
                  <a:pt x="361" y="483"/>
                </a:lnTo>
                <a:lnTo>
                  <a:pt x="361" y="411"/>
                </a:lnTo>
                <a:lnTo>
                  <a:pt x="361" y="411"/>
                </a:lnTo>
                <a:lnTo>
                  <a:pt x="397" y="407"/>
                </a:lnTo>
                <a:lnTo>
                  <a:pt x="397" y="407"/>
                </a:lnTo>
                <a:lnTo>
                  <a:pt x="405" y="406"/>
                </a:lnTo>
                <a:lnTo>
                  <a:pt x="415" y="402"/>
                </a:lnTo>
                <a:lnTo>
                  <a:pt x="423" y="398"/>
                </a:lnTo>
                <a:lnTo>
                  <a:pt x="431" y="394"/>
                </a:lnTo>
                <a:lnTo>
                  <a:pt x="431" y="394"/>
                </a:lnTo>
                <a:lnTo>
                  <a:pt x="448" y="378"/>
                </a:lnTo>
                <a:lnTo>
                  <a:pt x="456" y="369"/>
                </a:lnTo>
                <a:lnTo>
                  <a:pt x="457" y="366"/>
                </a:lnTo>
                <a:lnTo>
                  <a:pt x="457" y="365"/>
                </a:lnTo>
                <a:lnTo>
                  <a:pt x="457" y="365"/>
                </a:lnTo>
                <a:lnTo>
                  <a:pt x="457" y="365"/>
                </a:lnTo>
                <a:lnTo>
                  <a:pt x="452" y="362"/>
                </a:lnTo>
                <a:lnTo>
                  <a:pt x="446" y="361"/>
                </a:lnTo>
                <a:lnTo>
                  <a:pt x="440" y="361"/>
                </a:lnTo>
                <a:lnTo>
                  <a:pt x="440" y="361"/>
                </a:lnTo>
                <a:lnTo>
                  <a:pt x="445" y="350"/>
                </a:lnTo>
                <a:lnTo>
                  <a:pt x="448" y="342"/>
                </a:lnTo>
                <a:lnTo>
                  <a:pt x="448" y="339"/>
                </a:lnTo>
                <a:lnTo>
                  <a:pt x="446" y="338"/>
                </a:lnTo>
                <a:lnTo>
                  <a:pt x="446" y="338"/>
                </a:lnTo>
                <a:lnTo>
                  <a:pt x="429" y="332"/>
                </a:lnTo>
                <a:lnTo>
                  <a:pt x="417" y="327"/>
                </a:lnTo>
                <a:lnTo>
                  <a:pt x="407" y="338"/>
                </a:lnTo>
                <a:lnTo>
                  <a:pt x="407" y="338"/>
                </a:lnTo>
                <a:lnTo>
                  <a:pt x="400" y="333"/>
                </a:lnTo>
                <a:lnTo>
                  <a:pt x="394" y="331"/>
                </a:lnTo>
                <a:lnTo>
                  <a:pt x="392" y="331"/>
                </a:lnTo>
                <a:lnTo>
                  <a:pt x="391" y="331"/>
                </a:lnTo>
                <a:lnTo>
                  <a:pt x="391" y="331"/>
                </a:lnTo>
                <a:lnTo>
                  <a:pt x="384" y="336"/>
                </a:lnTo>
                <a:lnTo>
                  <a:pt x="380" y="338"/>
                </a:lnTo>
                <a:lnTo>
                  <a:pt x="380" y="338"/>
                </a:lnTo>
                <a:lnTo>
                  <a:pt x="384" y="310"/>
                </a:lnTo>
                <a:lnTo>
                  <a:pt x="387" y="279"/>
                </a:lnTo>
                <a:lnTo>
                  <a:pt x="387" y="279"/>
                </a:lnTo>
                <a:lnTo>
                  <a:pt x="386" y="269"/>
                </a:lnTo>
                <a:lnTo>
                  <a:pt x="382" y="257"/>
                </a:lnTo>
                <a:lnTo>
                  <a:pt x="378" y="239"/>
                </a:lnTo>
                <a:lnTo>
                  <a:pt x="378" y="239"/>
                </a:lnTo>
                <a:lnTo>
                  <a:pt x="376" y="234"/>
                </a:lnTo>
                <a:lnTo>
                  <a:pt x="375" y="228"/>
                </a:lnTo>
                <a:lnTo>
                  <a:pt x="374" y="221"/>
                </a:lnTo>
                <a:lnTo>
                  <a:pt x="373" y="218"/>
                </a:lnTo>
                <a:lnTo>
                  <a:pt x="370" y="216"/>
                </a:lnTo>
                <a:lnTo>
                  <a:pt x="370" y="216"/>
                </a:lnTo>
                <a:lnTo>
                  <a:pt x="361" y="204"/>
                </a:lnTo>
                <a:lnTo>
                  <a:pt x="353" y="196"/>
                </a:lnTo>
                <a:lnTo>
                  <a:pt x="338" y="186"/>
                </a:lnTo>
                <a:lnTo>
                  <a:pt x="338" y="186"/>
                </a:lnTo>
                <a:lnTo>
                  <a:pt x="340" y="185"/>
                </a:lnTo>
                <a:lnTo>
                  <a:pt x="347" y="181"/>
                </a:lnTo>
                <a:lnTo>
                  <a:pt x="351" y="177"/>
                </a:lnTo>
                <a:lnTo>
                  <a:pt x="355" y="173"/>
                </a:lnTo>
                <a:lnTo>
                  <a:pt x="358" y="167"/>
                </a:lnTo>
                <a:lnTo>
                  <a:pt x="361" y="159"/>
                </a:lnTo>
                <a:lnTo>
                  <a:pt x="361" y="159"/>
                </a:lnTo>
                <a:lnTo>
                  <a:pt x="368" y="133"/>
                </a:lnTo>
                <a:lnTo>
                  <a:pt x="370" y="123"/>
                </a:lnTo>
                <a:lnTo>
                  <a:pt x="370" y="104"/>
                </a:lnTo>
                <a:lnTo>
                  <a:pt x="370" y="104"/>
                </a:lnTo>
                <a:lnTo>
                  <a:pt x="369" y="88"/>
                </a:lnTo>
                <a:lnTo>
                  <a:pt x="367" y="77"/>
                </a:lnTo>
                <a:lnTo>
                  <a:pt x="367" y="77"/>
                </a:lnTo>
                <a:lnTo>
                  <a:pt x="367" y="70"/>
                </a:lnTo>
                <a:lnTo>
                  <a:pt x="364" y="57"/>
                </a:lnTo>
                <a:lnTo>
                  <a:pt x="364" y="57"/>
                </a:lnTo>
                <a:lnTo>
                  <a:pt x="361" y="49"/>
                </a:lnTo>
                <a:lnTo>
                  <a:pt x="357" y="42"/>
                </a:lnTo>
                <a:lnTo>
                  <a:pt x="351" y="34"/>
                </a:lnTo>
                <a:lnTo>
                  <a:pt x="351" y="34"/>
                </a:lnTo>
                <a:lnTo>
                  <a:pt x="351" y="34"/>
                </a:lnTo>
                <a:lnTo>
                  <a:pt x="350" y="32"/>
                </a:lnTo>
                <a:lnTo>
                  <a:pt x="346" y="30"/>
                </a:lnTo>
                <a:lnTo>
                  <a:pt x="338" y="28"/>
                </a:lnTo>
                <a:lnTo>
                  <a:pt x="338" y="28"/>
                </a:lnTo>
                <a:lnTo>
                  <a:pt x="327" y="25"/>
                </a:lnTo>
                <a:lnTo>
                  <a:pt x="317" y="25"/>
                </a:lnTo>
                <a:lnTo>
                  <a:pt x="309" y="26"/>
                </a:lnTo>
                <a:lnTo>
                  <a:pt x="301" y="28"/>
                </a:lnTo>
                <a:lnTo>
                  <a:pt x="301" y="28"/>
                </a:lnTo>
                <a:lnTo>
                  <a:pt x="293" y="30"/>
                </a:lnTo>
                <a:lnTo>
                  <a:pt x="286" y="32"/>
                </a:lnTo>
                <a:lnTo>
                  <a:pt x="275" y="37"/>
                </a:lnTo>
                <a:lnTo>
                  <a:pt x="275" y="3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3395A42E-9F7D-4529-B1E4-0EB41FBF20E9}"/>
              </a:ext>
            </a:extLst>
          </p:cNvPr>
          <p:cNvSpPr>
            <a:spLocks noEditPoints="1"/>
          </p:cNvSpPr>
          <p:nvPr/>
        </p:nvSpPr>
        <p:spPr bwMode="auto">
          <a:xfrm>
            <a:off x="8328375" y="780455"/>
            <a:ext cx="844550" cy="1684338"/>
          </a:xfrm>
          <a:custGeom>
            <a:avLst/>
            <a:gdLst>
              <a:gd name="T0" fmla="*/ 156 w 532"/>
              <a:gd name="T1" fmla="*/ 48 h 1061"/>
              <a:gd name="T2" fmla="*/ 99 w 532"/>
              <a:gd name="T3" fmla="*/ 70 h 1061"/>
              <a:gd name="T4" fmla="*/ 51 w 532"/>
              <a:gd name="T5" fmla="*/ 226 h 1061"/>
              <a:gd name="T6" fmla="*/ 32 w 532"/>
              <a:gd name="T7" fmla="*/ 315 h 1061"/>
              <a:gd name="T8" fmla="*/ 48 w 532"/>
              <a:gd name="T9" fmla="*/ 367 h 1061"/>
              <a:gd name="T10" fmla="*/ 27 w 532"/>
              <a:gd name="T11" fmla="*/ 424 h 1061"/>
              <a:gd name="T12" fmla="*/ 17 w 532"/>
              <a:gd name="T13" fmla="*/ 463 h 1061"/>
              <a:gd name="T14" fmla="*/ 50 w 532"/>
              <a:gd name="T15" fmla="*/ 502 h 1061"/>
              <a:gd name="T16" fmla="*/ 57 w 532"/>
              <a:gd name="T17" fmla="*/ 597 h 1061"/>
              <a:gd name="T18" fmla="*/ 17 w 532"/>
              <a:gd name="T19" fmla="*/ 777 h 1061"/>
              <a:gd name="T20" fmla="*/ 4 w 532"/>
              <a:gd name="T21" fmla="*/ 882 h 1061"/>
              <a:gd name="T22" fmla="*/ 55 w 532"/>
              <a:gd name="T23" fmla="*/ 916 h 1061"/>
              <a:gd name="T24" fmla="*/ 123 w 532"/>
              <a:gd name="T25" fmla="*/ 891 h 1061"/>
              <a:gd name="T26" fmla="*/ 183 w 532"/>
              <a:gd name="T27" fmla="*/ 928 h 1061"/>
              <a:gd name="T28" fmla="*/ 191 w 532"/>
              <a:gd name="T29" fmla="*/ 1019 h 1061"/>
              <a:gd name="T30" fmla="*/ 219 w 532"/>
              <a:gd name="T31" fmla="*/ 1061 h 1061"/>
              <a:gd name="T32" fmla="*/ 298 w 532"/>
              <a:gd name="T33" fmla="*/ 1057 h 1061"/>
              <a:gd name="T34" fmla="*/ 329 w 532"/>
              <a:gd name="T35" fmla="*/ 1034 h 1061"/>
              <a:gd name="T36" fmla="*/ 296 w 532"/>
              <a:gd name="T37" fmla="*/ 1005 h 1061"/>
              <a:gd name="T38" fmla="*/ 272 w 532"/>
              <a:gd name="T39" fmla="*/ 842 h 1061"/>
              <a:gd name="T40" fmla="*/ 284 w 532"/>
              <a:gd name="T41" fmla="*/ 728 h 1061"/>
              <a:gd name="T42" fmla="*/ 342 w 532"/>
              <a:gd name="T43" fmla="*/ 750 h 1061"/>
              <a:gd name="T44" fmla="*/ 338 w 532"/>
              <a:gd name="T45" fmla="*/ 876 h 1061"/>
              <a:gd name="T46" fmla="*/ 335 w 532"/>
              <a:gd name="T47" fmla="*/ 963 h 1061"/>
              <a:gd name="T48" fmla="*/ 359 w 532"/>
              <a:gd name="T49" fmla="*/ 1001 h 1061"/>
              <a:gd name="T50" fmla="*/ 446 w 532"/>
              <a:gd name="T51" fmla="*/ 1030 h 1061"/>
              <a:gd name="T52" fmla="*/ 488 w 532"/>
              <a:gd name="T53" fmla="*/ 1017 h 1061"/>
              <a:gd name="T54" fmla="*/ 478 w 532"/>
              <a:gd name="T55" fmla="*/ 989 h 1061"/>
              <a:gd name="T56" fmla="*/ 431 w 532"/>
              <a:gd name="T57" fmla="*/ 948 h 1061"/>
              <a:gd name="T58" fmla="*/ 422 w 532"/>
              <a:gd name="T59" fmla="*/ 777 h 1061"/>
              <a:gd name="T60" fmla="*/ 449 w 532"/>
              <a:gd name="T61" fmla="*/ 650 h 1061"/>
              <a:gd name="T62" fmla="*/ 483 w 532"/>
              <a:gd name="T63" fmla="*/ 668 h 1061"/>
              <a:gd name="T64" fmla="*/ 513 w 532"/>
              <a:gd name="T65" fmla="*/ 656 h 1061"/>
              <a:gd name="T66" fmla="*/ 509 w 532"/>
              <a:gd name="T67" fmla="*/ 583 h 1061"/>
              <a:gd name="T68" fmla="*/ 492 w 532"/>
              <a:gd name="T69" fmla="*/ 546 h 1061"/>
              <a:gd name="T70" fmla="*/ 492 w 532"/>
              <a:gd name="T71" fmla="*/ 525 h 1061"/>
              <a:gd name="T72" fmla="*/ 445 w 532"/>
              <a:gd name="T73" fmla="*/ 485 h 1061"/>
              <a:gd name="T74" fmla="*/ 395 w 532"/>
              <a:gd name="T75" fmla="*/ 400 h 1061"/>
              <a:gd name="T76" fmla="*/ 422 w 532"/>
              <a:gd name="T77" fmla="*/ 377 h 1061"/>
              <a:gd name="T78" fmla="*/ 426 w 532"/>
              <a:gd name="T79" fmla="*/ 380 h 1061"/>
              <a:gd name="T80" fmla="*/ 431 w 532"/>
              <a:gd name="T81" fmla="*/ 397 h 1061"/>
              <a:gd name="T82" fmla="*/ 437 w 532"/>
              <a:gd name="T83" fmla="*/ 415 h 1061"/>
              <a:gd name="T84" fmla="*/ 457 w 532"/>
              <a:gd name="T85" fmla="*/ 406 h 1061"/>
              <a:gd name="T86" fmla="*/ 462 w 532"/>
              <a:gd name="T87" fmla="*/ 371 h 1061"/>
              <a:gd name="T88" fmla="*/ 426 w 532"/>
              <a:gd name="T89" fmla="*/ 332 h 1061"/>
              <a:gd name="T90" fmla="*/ 422 w 532"/>
              <a:gd name="T91" fmla="*/ 304 h 1061"/>
              <a:gd name="T92" fmla="*/ 385 w 532"/>
              <a:gd name="T93" fmla="*/ 192 h 1061"/>
              <a:gd name="T94" fmla="*/ 388 w 532"/>
              <a:gd name="T95" fmla="*/ 174 h 1061"/>
              <a:gd name="T96" fmla="*/ 312 w 532"/>
              <a:gd name="T97" fmla="*/ 142 h 1061"/>
              <a:gd name="T98" fmla="*/ 317 w 532"/>
              <a:gd name="T99" fmla="*/ 60 h 1061"/>
              <a:gd name="T100" fmla="*/ 306 w 532"/>
              <a:gd name="T101" fmla="*/ 18 h 1061"/>
              <a:gd name="T102" fmla="*/ 254 w 532"/>
              <a:gd name="T103" fmla="*/ 0 h 1061"/>
              <a:gd name="T104" fmla="*/ 222 w 532"/>
              <a:gd name="T105" fmla="*/ 14 h 1061"/>
              <a:gd name="T106" fmla="*/ 80 w 532"/>
              <a:gd name="T107" fmla="*/ 720 h 1061"/>
              <a:gd name="T108" fmla="*/ 63 w 532"/>
              <a:gd name="T109" fmla="*/ 737 h 1061"/>
              <a:gd name="T110" fmla="*/ 70 w 532"/>
              <a:gd name="T111" fmla="*/ 657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2" h="1061">
                <a:moveTo>
                  <a:pt x="205" y="51"/>
                </a:moveTo>
                <a:lnTo>
                  <a:pt x="205" y="51"/>
                </a:lnTo>
                <a:lnTo>
                  <a:pt x="201" y="49"/>
                </a:lnTo>
                <a:lnTo>
                  <a:pt x="186" y="47"/>
                </a:lnTo>
                <a:lnTo>
                  <a:pt x="176" y="47"/>
                </a:lnTo>
                <a:lnTo>
                  <a:pt x="167" y="47"/>
                </a:lnTo>
                <a:lnTo>
                  <a:pt x="156" y="48"/>
                </a:lnTo>
                <a:lnTo>
                  <a:pt x="146" y="51"/>
                </a:lnTo>
                <a:lnTo>
                  <a:pt x="146" y="51"/>
                </a:lnTo>
                <a:lnTo>
                  <a:pt x="128" y="55"/>
                </a:lnTo>
                <a:lnTo>
                  <a:pt x="114" y="60"/>
                </a:lnTo>
                <a:lnTo>
                  <a:pt x="108" y="63"/>
                </a:lnTo>
                <a:lnTo>
                  <a:pt x="103" y="66"/>
                </a:lnTo>
                <a:lnTo>
                  <a:pt x="99" y="70"/>
                </a:lnTo>
                <a:lnTo>
                  <a:pt x="97" y="74"/>
                </a:lnTo>
                <a:lnTo>
                  <a:pt x="97" y="74"/>
                </a:lnTo>
                <a:lnTo>
                  <a:pt x="90" y="95"/>
                </a:lnTo>
                <a:lnTo>
                  <a:pt x="81" y="133"/>
                </a:lnTo>
                <a:lnTo>
                  <a:pt x="70" y="182"/>
                </a:lnTo>
                <a:lnTo>
                  <a:pt x="70" y="182"/>
                </a:lnTo>
                <a:lnTo>
                  <a:pt x="51" y="226"/>
                </a:lnTo>
                <a:lnTo>
                  <a:pt x="38" y="257"/>
                </a:lnTo>
                <a:lnTo>
                  <a:pt x="30" y="278"/>
                </a:lnTo>
                <a:lnTo>
                  <a:pt x="30" y="278"/>
                </a:lnTo>
                <a:lnTo>
                  <a:pt x="29" y="284"/>
                </a:lnTo>
                <a:lnTo>
                  <a:pt x="29" y="290"/>
                </a:lnTo>
                <a:lnTo>
                  <a:pt x="30" y="303"/>
                </a:lnTo>
                <a:lnTo>
                  <a:pt x="32" y="315"/>
                </a:lnTo>
                <a:lnTo>
                  <a:pt x="34" y="321"/>
                </a:lnTo>
                <a:lnTo>
                  <a:pt x="34" y="321"/>
                </a:lnTo>
                <a:lnTo>
                  <a:pt x="50" y="348"/>
                </a:lnTo>
                <a:lnTo>
                  <a:pt x="50" y="348"/>
                </a:lnTo>
                <a:lnTo>
                  <a:pt x="51" y="350"/>
                </a:lnTo>
                <a:lnTo>
                  <a:pt x="51" y="354"/>
                </a:lnTo>
                <a:lnTo>
                  <a:pt x="48" y="367"/>
                </a:lnTo>
                <a:lnTo>
                  <a:pt x="46" y="379"/>
                </a:lnTo>
                <a:lnTo>
                  <a:pt x="44" y="386"/>
                </a:lnTo>
                <a:lnTo>
                  <a:pt x="44" y="386"/>
                </a:lnTo>
                <a:lnTo>
                  <a:pt x="35" y="402"/>
                </a:lnTo>
                <a:lnTo>
                  <a:pt x="30" y="413"/>
                </a:lnTo>
                <a:lnTo>
                  <a:pt x="27" y="424"/>
                </a:lnTo>
                <a:lnTo>
                  <a:pt x="27" y="424"/>
                </a:lnTo>
                <a:lnTo>
                  <a:pt x="26" y="428"/>
                </a:lnTo>
                <a:lnTo>
                  <a:pt x="23" y="432"/>
                </a:lnTo>
                <a:lnTo>
                  <a:pt x="19" y="442"/>
                </a:lnTo>
                <a:lnTo>
                  <a:pt x="17" y="447"/>
                </a:lnTo>
                <a:lnTo>
                  <a:pt x="16" y="452"/>
                </a:lnTo>
                <a:lnTo>
                  <a:pt x="16" y="458"/>
                </a:lnTo>
                <a:lnTo>
                  <a:pt x="17" y="463"/>
                </a:lnTo>
                <a:lnTo>
                  <a:pt x="17" y="463"/>
                </a:lnTo>
                <a:lnTo>
                  <a:pt x="21" y="472"/>
                </a:lnTo>
                <a:lnTo>
                  <a:pt x="24" y="478"/>
                </a:lnTo>
                <a:lnTo>
                  <a:pt x="34" y="489"/>
                </a:lnTo>
                <a:lnTo>
                  <a:pt x="34" y="489"/>
                </a:lnTo>
                <a:lnTo>
                  <a:pt x="41" y="496"/>
                </a:lnTo>
                <a:lnTo>
                  <a:pt x="50" y="502"/>
                </a:lnTo>
                <a:lnTo>
                  <a:pt x="61" y="510"/>
                </a:lnTo>
                <a:lnTo>
                  <a:pt x="63" y="535"/>
                </a:lnTo>
                <a:lnTo>
                  <a:pt x="63" y="535"/>
                </a:lnTo>
                <a:lnTo>
                  <a:pt x="53" y="588"/>
                </a:lnTo>
                <a:lnTo>
                  <a:pt x="53" y="588"/>
                </a:lnTo>
                <a:lnTo>
                  <a:pt x="55" y="592"/>
                </a:lnTo>
                <a:lnTo>
                  <a:pt x="57" y="597"/>
                </a:lnTo>
                <a:lnTo>
                  <a:pt x="61" y="601"/>
                </a:lnTo>
                <a:lnTo>
                  <a:pt x="61" y="601"/>
                </a:lnTo>
                <a:lnTo>
                  <a:pt x="38" y="687"/>
                </a:lnTo>
                <a:lnTo>
                  <a:pt x="23" y="746"/>
                </a:lnTo>
                <a:lnTo>
                  <a:pt x="18" y="767"/>
                </a:lnTo>
                <a:lnTo>
                  <a:pt x="17" y="777"/>
                </a:lnTo>
                <a:lnTo>
                  <a:pt x="17" y="777"/>
                </a:lnTo>
                <a:lnTo>
                  <a:pt x="15" y="790"/>
                </a:lnTo>
                <a:lnTo>
                  <a:pt x="10" y="817"/>
                </a:lnTo>
                <a:lnTo>
                  <a:pt x="0" y="862"/>
                </a:lnTo>
                <a:lnTo>
                  <a:pt x="0" y="862"/>
                </a:lnTo>
                <a:lnTo>
                  <a:pt x="0" y="868"/>
                </a:lnTo>
                <a:lnTo>
                  <a:pt x="1" y="874"/>
                </a:lnTo>
                <a:lnTo>
                  <a:pt x="4" y="882"/>
                </a:lnTo>
                <a:lnTo>
                  <a:pt x="7" y="889"/>
                </a:lnTo>
                <a:lnTo>
                  <a:pt x="15" y="901"/>
                </a:lnTo>
                <a:lnTo>
                  <a:pt x="21" y="908"/>
                </a:lnTo>
                <a:lnTo>
                  <a:pt x="21" y="908"/>
                </a:lnTo>
                <a:lnTo>
                  <a:pt x="24" y="911"/>
                </a:lnTo>
                <a:lnTo>
                  <a:pt x="33" y="912"/>
                </a:lnTo>
                <a:lnTo>
                  <a:pt x="55" y="916"/>
                </a:lnTo>
                <a:lnTo>
                  <a:pt x="77" y="917"/>
                </a:lnTo>
                <a:lnTo>
                  <a:pt x="87" y="917"/>
                </a:lnTo>
                <a:lnTo>
                  <a:pt x="93" y="916"/>
                </a:lnTo>
                <a:lnTo>
                  <a:pt x="93" y="916"/>
                </a:lnTo>
                <a:lnTo>
                  <a:pt x="103" y="910"/>
                </a:lnTo>
                <a:lnTo>
                  <a:pt x="111" y="902"/>
                </a:lnTo>
                <a:lnTo>
                  <a:pt x="123" y="891"/>
                </a:lnTo>
                <a:lnTo>
                  <a:pt x="123" y="891"/>
                </a:lnTo>
                <a:lnTo>
                  <a:pt x="173" y="836"/>
                </a:lnTo>
                <a:lnTo>
                  <a:pt x="173" y="836"/>
                </a:lnTo>
                <a:lnTo>
                  <a:pt x="179" y="874"/>
                </a:lnTo>
                <a:lnTo>
                  <a:pt x="183" y="906"/>
                </a:lnTo>
                <a:lnTo>
                  <a:pt x="183" y="919"/>
                </a:lnTo>
                <a:lnTo>
                  <a:pt x="183" y="928"/>
                </a:lnTo>
                <a:lnTo>
                  <a:pt x="183" y="928"/>
                </a:lnTo>
                <a:lnTo>
                  <a:pt x="183" y="936"/>
                </a:lnTo>
                <a:lnTo>
                  <a:pt x="183" y="947"/>
                </a:lnTo>
                <a:lnTo>
                  <a:pt x="185" y="970"/>
                </a:lnTo>
                <a:lnTo>
                  <a:pt x="190" y="998"/>
                </a:lnTo>
                <a:lnTo>
                  <a:pt x="190" y="998"/>
                </a:lnTo>
                <a:lnTo>
                  <a:pt x="191" y="1019"/>
                </a:lnTo>
                <a:lnTo>
                  <a:pt x="192" y="1044"/>
                </a:lnTo>
                <a:lnTo>
                  <a:pt x="192" y="1044"/>
                </a:lnTo>
                <a:lnTo>
                  <a:pt x="196" y="1048"/>
                </a:lnTo>
                <a:lnTo>
                  <a:pt x="203" y="1054"/>
                </a:lnTo>
                <a:lnTo>
                  <a:pt x="212" y="1058"/>
                </a:lnTo>
                <a:lnTo>
                  <a:pt x="215" y="1061"/>
                </a:lnTo>
                <a:lnTo>
                  <a:pt x="219" y="1061"/>
                </a:lnTo>
                <a:lnTo>
                  <a:pt x="219" y="1061"/>
                </a:lnTo>
                <a:lnTo>
                  <a:pt x="233" y="1059"/>
                </a:lnTo>
                <a:lnTo>
                  <a:pt x="256" y="1059"/>
                </a:lnTo>
                <a:lnTo>
                  <a:pt x="280" y="1059"/>
                </a:lnTo>
                <a:lnTo>
                  <a:pt x="290" y="1058"/>
                </a:lnTo>
                <a:lnTo>
                  <a:pt x="298" y="1057"/>
                </a:lnTo>
                <a:lnTo>
                  <a:pt x="298" y="1057"/>
                </a:lnTo>
                <a:lnTo>
                  <a:pt x="312" y="1053"/>
                </a:lnTo>
                <a:lnTo>
                  <a:pt x="323" y="1047"/>
                </a:lnTo>
                <a:lnTo>
                  <a:pt x="326" y="1045"/>
                </a:lnTo>
                <a:lnTo>
                  <a:pt x="329" y="1041"/>
                </a:lnTo>
                <a:lnTo>
                  <a:pt x="330" y="1038"/>
                </a:lnTo>
                <a:lnTo>
                  <a:pt x="329" y="1034"/>
                </a:lnTo>
                <a:lnTo>
                  <a:pt x="329" y="1034"/>
                </a:lnTo>
                <a:lnTo>
                  <a:pt x="324" y="1025"/>
                </a:lnTo>
                <a:lnTo>
                  <a:pt x="315" y="1017"/>
                </a:lnTo>
                <a:lnTo>
                  <a:pt x="308" y="1010"/>
                </a:lnTo>
                <a:lnTo>
                  <a:pt x="305" y="1009"/>
                </a:lnTo>
                <a:lnTo>
                  <a:pt x="302" y="1007"/>
                </a:lnTo>
                <a:lnTo>
                  <a:pt x="302" y="1007"/>
                </a:lnTo>
                <a:lnTo>
                  <a:pt x="296" y="1005"/>
                </a:lnTo>
                <a:lnTo>
                  <a:pt x="286" y="1001"/>
                </a:lnTo>
                <a:lnTo>
                  <a:pt x="276" y="994"/>
                </a:lnTo>
                <a:lnTo>
                  <a:pt x="272" y="965"/>
                </a:lnTo>
                <a:lnTo>
                  <a:pt x="266" y="905"/>
                </a:lnTo>
                <a:lnTo>
                  <a:pt x="266" y="905"/>
                </a:lnTo>
                <a:lnTo>
                  <a:pt x="272" y="842"/>
                </a:lnTo>
                <a:lnTo>
                  <a:pt x="272" y="842"/>
                </a:lnTo>
                <a:lnTo>
                  <a:pt x="273" y="831"/>
                </a:lnTo>
                <a:lnTo>
                  <a:pt x="272" y="810"/>
                </a:lnTo>
                <a:lnTo>
                  <a:pt x="272" y="790"/>
                </a:lnTo>
                <a:lnTo>
                  <a:pt x="272" y="777"/>
                </a:lnTo>
                <a:lnTo>
                  <a:pt x="272" y="777"/>
                </a:lnTo>
                <a:lnTo>
                  <a:pt x="279" y="748"/>
                </a:lnTo>
                <a:lnTo>
                  <a:pt x="284" y="728"/>
                </a:lnTo>
                <a:lnTo>
                  <a:pt x="285" y="714"/>
                </a:lnTo>
                <a:lnTo>
                  <a:pt x="285" y="714"/>
                </a:lnTo>
                <a:lnTo>
                  <a:pt x="289" y="657"/>
                </a:lnTo>
                <a:lnTo>
                  <a:pt x="289" y="657"/>
                </a:lnTo>
                <a:lnTo>
                  <a:pt x="313" y="701"/>
                </a:lnTo>
                <a:lnTo>
                  <a:pt x="331" y="732"/>
                </a:lnTo>
                <a:lnTo>
                  <a:pt x="342" y="750"/>
                </a:lnTo>
                <a:lnTo>
                  <a:pt x="342" y="750"/>
                </a:lnTo>
                <a:lnTo>
                  <a:pt x="343" y="752"/>
                </a:lnTo>
                <a:lnTo>
                  <a:pt x="344" y="757"/>
                </a:lnTo>
                <a:lnTo>
                  <a:pt x="344" y="771"/>
                </a:lnTo>
                <a:lnTo>
                  <a:pt x="343" y="809"/>
                </a:lnTo>
                <a:lnTo>
                  <a:pt x="341" y="849"/>
                </a:lnTo>
                <a:lnTo>
                  <a:pt x="338" y="876"/>
                </a:lnTo>
                <a:lnTo>
                  <a:pt x="338" y="876"/>
                </a:lnTo>
                <a:lnTo>
                  <a:pt x="340" y="891"/>
                </a:lnTo>
                <a:lnTo>
                  <a:pt x="341" y="910"/>
                </a:lnTo>
                <a:lnTo>
                  <a:pt x="342" y="925"/>
                </a:lnTo>
                <a:lnTo>
                  <a:pt x="342" y="935"/>
                </a:lnTo>
                <a:lnTo>
                  <a:pt x="342" y="935"/>
                </a:lnTo>
                <a:lnTo>
                  <a:pt x="335" y="963"/>
                </a:lnTo>
                <a:lnTo>
                  <a:pt x="331" y="980"/>
                </a:lnTo>
                <a:lnTo>
                  <a:pt x="331" y="987"/>
                </a:lnTo>
                <a:lnTo>
                  <a:pt x="332" y="990"/>
                </a:lnTo>
                <a:lnTo>
                  <a:pt x="332" y="990"/>
                </a:lnTo>
                <a:lnTo>
                  <a:pt x="336" y="993"/>
                </a:lnTo>
                <a:lnTo>
                  <a:pt x="342" y="997"/>
                </a:lnTo>
                <a:lnTo>
                  <a:pt x="359" y="1001"/>
                </a:lnTo>
                <a:lnTo>
                  <a:pt x="377" y="1006"/>
                </a:lnTo>
                <a:lnTo>
                  <a:pt x="389" y="1011"/>
                </a:lnTo>
                <a:lnTo>
                  <a:pt x="389" y="1011"/>
                </a:lnTo>
                <a:lnTo>
                  <a:pt x="399" y="1016"/>
                </a:lnTo>
                <a:lnTo>
                  <a:pt x="417" y="1023"/>
                </a:lnTo>
                <a:lnTo>
                  <a:pt x="436" y="1028"/>
                </a:lnTo>
                <a:lnTo>
                  <a:pt x="446" y="1030"/>
                </a:lnTo>
                <a:lnTo>
                  <a:pt x="454" y="1030"/>
                </a:lnTo>
                <a:lnTo>
                  <a:pt x="454" y="1030"/>
                </a:lnTo>
                <a:lnTo>
                  <a:pt x="470" y="1029"/>
                </a:lnTo>
                <a:lnTo>
                  <a:pt x="476" y="1027"/>
                </a:lnTo>
                <a:lnTo>
                  <a:pt x="481" y="1024"/>
                </a:lnTo>
                <a:lnTo>
                  <a:pt x="486" y="1021"/>
                </a:lnTo>
                <a:lnTo>
                  <a:pt x="488" y="1017"/>
                </a:lnTo>
                <a:lnTo>
                  <a:pt x="491" y="1012"/>
                </a:lnTo>
                <a:lnTo>
                  <a:pt x="492" y="1007"/>
                </a:lnTo>
                <a:lnTo>
                  <a:pt x="492" y="1007"/>
                </a:lnTo>
                <a:lnTo>
                  <a:pt x="491" y="1003"/>
                </a:lnTo>
                <a:lnTo>
                  <a:pt x="488" y="998"/>
                </a:lnTo>
                <a:lnTo>
                  <a:pt x="483" y="993"/>
                </a:lnTo>
                <a:lnTo>
                  <a:pt x="478" y="989"/>
                </a:lnTo>
                <a:lnTo>
                  <a:pt x="466" y="983"/>
                </a:lnTo>
                <a:lnTo>
                  <a:pt x="462" y="981"/>
                </a:lnTo>
                <a:lnTo>
                  <a:pt x="458" y="977"/>
                </a:lnTo>
                <a:lnTo>
                  <a:pt x="458" y="977"/>
                </a:lnTo>
                <a:lnTo>
                  <a:pt x="445" y="964"/>
                </a:lnTo>
                <a:lnTo>
                  <a:pt x="437" y="957"/>
                </a:lnTo>
                <a:lnTo>
                  <a:pt x="431" y="948"/>
                </a:lnTo>
                <a:lnTo>
                  <a:pt x="431" y="948"/>
                </a:lnTo>
                <a:lnTo>
                  <a:pt x="423" y="932"/>
                </a:lnTo>
                <a:lnTo>
                  <a:pt x="418" y="925"/>
                </a:lnTo>
                <a:lnTo>
                  <a:pt x="418" y="925"/>
                </a:lnTo>
                <a:lnTo>
                  <a:pt x="420" y="907"/>
                </a:lnTo>
                <a:lnTo>
                  <a:pt x="422" y="882"/>
                </a:lnTo>
                <a:lnTo>
                  <a:pt x="422" y="777"/>
                </a:lnTo>
                <a:lnTo>
                  <a:pt x="428" y="737"/>
                </a:lnTo>
                <a:lnTo>
                  <a:pt x="431" y="674"/>
                </a:lnTo>
                <a:lnTo>
                  <a:pt x="431" y="674"/>
                </a:lnTo>
                <a:lnTo>
                  <a:pt x="435" y="668"/>
                </a:lnTo>
                <a:lnTo>
                  <a:pt x="441" y="657"/>
                </a:lnTo>
                <a:lnTo>
                  <a:pt x="441" y="657"/>
                </a:lnTo>
                <a:lnTo>
                  <a:pt x="449" y="650"/>
                </a:lnTo>
                <a:lnTo>
                  <a:pt x="454" y="645"/>
                </a:lnTo>
                <a:lnTo>
                  <a:pt x="454" y="645"/>
                </a:lnTo>
                <a:lnTo>
                  <a:pt x="463" y="649"/>
                </a:lnTo>
                <a:lnTo>
                  <a:pt x="471" y="655"/>
                </a:lnTo>
                <a:lnTo>
                  <a:pt x="478" y="661"/>
                </a:lnTo>
                <a:lnTo>
                  <a:pt x="478" y="661"/>
                </a:lnTo>
                <a:lnTo>
                  <a:pt x="483" y="668"/>
                </a:lnTo>
                <a:lnTo>
                  <a:pt x="487" y="673"/>
                </a:lnTo>
                <a:lnTo>
                  <a:pt x="489" y="674"/>
                </a:lnTo>
                <a:lnTo>
                  <a:pt x="492" y="674"/>
                </a:lnTo>
                <a:lnTo>
                  <a:pt x="495" y="672"/>
                </a:lnTo>
                <a:lnTo>
                  <a:pt x="501" y="668"/>
                </a:lnTo>
                <a:lnTo>
                  <a:pt x="501" y="668"/>
                </a:lnTo>
                <a:lnTo>
                  <a:pt x="513" y="656"/>
                </a:lnTo>
                <a:lnTo>
                  <a:pt x="523" y="644"/>
                </a:lnTo>
                <a:lnTo>
                  <a:pt x="530" y="632"/>
                </a:lnTo>
                <a:lnTo>
                  <a:pt x="532" y="628"/>
                </a:lnTo>
                <a:lnTo>
                  <a:pt x="532" y="624"/>
                </a:lnTo>
                <a:lnTo>
                  <a:pt x="532" y="624"/>
                </a:lnTo>
                <a:lnTo>
                  <a:pt x="517" y="600"/>
                </a:lnTo>
                <a:lnTo>
                  <a:pt x="509" y="583"/>
                </a:lnTo>
                <a:lnTo>
                  <a:pt x="506" y="577"/>
                </a:lnTo>
                <a:lnTo>
                  <a:pt x="505" y="571"/>
                </a:lnTo>
                <a:lnTo>
                  <a:pt x="505" y="571"/>
                </a:lnTo>
                <a:lnTo>
                  <a:pt x="504" y="568"/>
                </a:lnTo>
                <a:lnTo>
                  <a:pt x="503" y="563"/>
                </a:lnTo>
                <a:lnTo>
                  <a:pt x="498" y="554"/>
                </a:lnTo>
                <a:lnTo>
                  <a:pt x="492" y="546"/>
                </a:lnTo>
                <a:lnTo>
                  <a:pt x="492" y="546"/>
                </a:lnTo>
                <a:lnTo>
                  <a:pt x="492" y="543"/>
                </a:lnTo>
                <a:lnTo>
                  <a:pt x="493" y="539"/>
                </a:lnTo>
                <a:lnTo>
                  <a:pt x="494" y="533"/>
                </a:lnTo>
                <a:lnTo>
                  <a:pt x="493" y="529"/>
                </a:lnTo>
                <a:lnTo>
                  <a:pt x="492" y="525"/>
                </a:lnTo>
                <a:lnTo>
                  <a:pt x="492" y="525"/>
                </a:lnTo>
                <a:lnTo>
                  <a:pt x="484" y="518"/>
                </a:lnTo>
                <a:lnTo>
                  <a:pt x="476" y="510"/>
                </a:lnTo>
                <a:lnTo>
                  <a:pt x="465" y="499"/>
                </a:lnTo>
                <a:lnTo>
                  <a:pt x="465" y="499"/>
                </a:lnTo>
                <a:lnTo>
                  <a:pt x="462" y="496"/>
                </a:lnTo>
                <a:lnTo>
                  <a:pt x="451" y="489"/>
                </a:lnTo>
                <a:lnTo>
                  <a:pt x="445" y="485"/>
                </a:lnTo>
                <a:lnTo>
                  <a:pt x="439" y="482"/>
                </a:lnTo>
                <a:lnTo>
                  <a:pt x="431" y="479"/>
                </a:lnTo>
                <a:lnTo>
                  <a:pt x="425" y="479"/>
                </a:lnTo>
                <a:lnTo>
                  <a:pt x="425" y="479"/>
                </a:lnTo>
                <a:lnTo>
                  <a:pt x="408" y="479"/>
                </a:lnTo>
                <a:lnTo>
                  <a:pt x="405" y="479"/>
                </a:lnTo>
                <a:lnTo>
                  <a:pt x="395" y="400"/>
                </a:lnTo>
                <a:lnTo>
                  <a:pt x="399" y="384"/>
                </a:lnTo>
                <a:lnTo>
                  <a:pt x="408" y="380"/>
                </a:lnTo>
                <a:lnTo>
                  <a:pt x="408" y="380"/>
                </a:lnTo>
                <a:lnTo>
                  <a:pt x="410" y="380"/>
                </a:lnTo>
                <a:lnTo>
                  <a:pt x="412" y="382"/>
                </a:lnTo>
                <a:lnTo>
                  <a:pt x="416" y="380"/>
                </a:lnTo>
                <a:lnTo>
                  <a:pt x="422" y="377"/>
                </a:lnTo>
                <a:lnTo>
                  <a:pt x="422" y="377"/>
                </a:lnTo>
                <a:lnTo>
                  <a:pt x="428" y="374"/>
                </a:lnTo>
                <a:lnTo>
                  <a:pt x="431" y="373"/>
                </a:lnTo>
                <a:lnTo>
                  <a:pt x="434" y="373"/>
                </a:lnTo>
                <a:lnTo>
                  <a:pt x="435" y="374"/>
                </a:lnTo>
                <a:lnTo>
                  <a:pt x="435" y="374"/>
                </a:lnTo>
                <a:lnTo>
                  <a:pt x="426" y="380"/>
                </a:lnTo>
                <a:lnTo>
                  <a:pt x="423" y="385"/>
                </a:lnTo>
                <a:lnTo>
                  <a:pt x="422" y="388"/>
                </a:lnTo>
                <a:lnTo>
                  <a:pt x="422" y="390"/>
                </a:lnTo>
                <a:lnTo>
                  <a:pt x="422" y="390"/>
                </a:lnTo>
                <a:lnTo>
                  <a:pt x="424" y="394"/>
                </a:lnTo>
                <a:lnTo>
                  <a:pt x="428" y="396"/>
                </a:lnTo>
                <a:lnTo>
                  <a:pt x="431" y="397"/>
                </a:lnTo>
                <a:lnTo>
                  <a:pt x="431" y="407"/>
                </a:lnTo>
                <a:lnTo>
                  <a:pt x="431" y="407"/>
                </a:lnTo>
                <a:lnTo>
                  <a:pt x="431" y="408"/>
                </a:lnTo>
                <a:lnTo>
                  <a:pt x="433" y="412"/>
                </a:lnTo>
                <a:lnTo>
                  <a:pt x="433" y="413"/>
                </a:lnTo>
                <a:lnTo>
                  <a:pt x="435" y="414"/>
                </a:lnTo>
                <a:lnTo>
                  <a:pt x="437" y="415"/>
                </a:lnTo>
                <a:lnTo>
                  <a:pt x="441" y="417"/>
                </a:lnTo>
                <a:lnTo>
                  <a:pt x="441" y="417"/>
                </a:lnTo>
                <a:lnTo>
                  <a:pt x="446" y="417"/>
                </a:lnTo>
                <a:lnTo>
                  <a:pt x="449" y="415"/>
                </a:lnTo>
                <a:lnTo>
                  <a:pt x="452" y="414"/>
                </a:lnTo>
                <a:lnTo>
                  <a:pt x="454" y="412"/>
                </a:lnTo>
                <a:lnTo>
                  <a:pt x="457" y="406"/>
                </a:lnTo>
                <a:lnTo>
                  <a:pt x="458" y="397"/>
                </a:lnTo>
                <a:lnTo>
                  <a:pt x="458" y="397"/>
                </a:lnTo>
                <a:lnTo>
                  <a:pt x="459" y="389"/>
                </a:lnTo>
                <a:lnTo>
                  <a:pt x="462" y="382"/>
                </a:lnTo>
                <a:lnTo>
                  <a:pt x="463" y="376"/>
                </a:lnTo>
                <a:lnTo>
                  <a:pt x="463" y="373"/>
                </a:lnTo>
                <a:lnTo>
                  <a:pt x="462" y="371"/>
                </a:lnTo>
                <a:lnTo>
                  <a:pt x="462" y="371"/>
                </a:lnTo>
                <a:lnTo>
                  <a:pt x="458" y="365"/>
                </a:lnTo>
                <a:lnTo>
                  <a:pt x="452" y="357"/>
                </a:lnTo>
                <a:lnTo>
                  <a:pt x="441" y="344"/>
                </a:lnTo>
                <a:lnTo>
                  <a:pt x="441" y="344"/>
                </a:lnTo>
                <a:lnTo>
                  <a:pt x="436" y="338"/>
                </a:lnTo>
                <a:lnTo>
                  <a:pt x="426" y="332"/>
                </a:lnTo>
                <a:lnTo>
                  <a:pt x="416" y="325"/>
                </a:lnTo>
                <a:lnTo>
                  <a:pt x="416" y="312"/>
                </a:lnTo>
                <a:lnTo>
                  <a:pt x="416" y="312"/>
                </a:lnTo>
                <a:lnTo>
                  <a:pt x="418" y="309"/>
                </a:lnTo>
                <a:lnTo>
                  <a:pt x="420" y="308"/>
                </a:lnTo>
                <a:lnTo>
                  <a:pt x="422" y="304"/>
                </a:lnTo>
                <a:lnTo>
                  <a:pt x="422" y="304"/>
                </a:lnTo>
                <a:lnTo>
                  <a:pt x="422" y="299"/>
                </a:lnTo>
                <a:lnTo>
                  <a:pt x="420" y="293"/>
                </a:lnTo>
                <a:lnTo>
                  <a:pt x="418" y="285"/>
                </a:lnTo>
                <a:lnTo>
                  <a:pt x="402" y="245"/>
                </a:lnTo>
                <a:lnTo>
                  <a:pt x="382" y="215"/>
                </a:lnTo>
                <a:lnTo>
                  <a:pt x="382" y="215"/>
                </a:lnTo>
                <a:lnTo>
                  <a:pt x="385" y="192"/>
                </a:lnTo>
                <a:lnTo>
                  <a:pt x="385" y="192"/>
                </a:lnTo>
                <a:lnTo>
                  <a:pt x="387" y="188"/>
                </a:lnTo>
                <a:lnTo>
                  <a:pt x="388" y="186"/>
                </a:lnTo>
                <a:lnTo>
                  <a:pt x="393" y="181"/>
                </a:lnTo>
                <a:lnTo>
                  <a:pt x="393" y="180"/>
                </a:lnTo>
                <a:lnTo>
                  <a:pt x="391" y="176"/>
                </a:lnTo>
                <a:lnTo>
                  <a:pt x="388" y="174"/>
                </a:lnTo>
                <a:lnTo>
                  <a:pt x="382" y="169"/>
                </a:lnTo>
                <a:lnTo>
                  <a:pt x="382" y="169"/>
                </a:lnTo>
                <a:lnTo>
                  <a:pt x="359" y="156"/>
                </a:lnTo>
                <a:lnTo>
                  <a:pt x="352" y="153"/>
                </a:lnTo>
                <a:lnTo>
                  <a:pt x="329" y="153"/>
                </a:lnTo>
                <a:lnTo>
                  <a:pt x="323" y="146"/>
                </a:lnTo>
                <a:lnTo>
                  <a:pt x="312" y="142"/>
                </a:lnTo>
                <a:lnTo>
                  <a:pt x="312" y="142"/>
                </a:lnTo>
                <a:lnTo>
                  <a:pt x="319" y="97"/>
                </a:lnTo>
                <a:lnTo>
                  <a:pt x="319" y="97"/>
                </a:lnTo>
                <a:lnTo>
                  <a:pt x="320" y="89"/>
                </a:lnTo>
                <a:lnTo>
                  <a:pt x="320" y="82"/>
                </a:lnTo>
                <a:lnTo>
                  <a:pt x="319" y="70"/>
                </a:lnTo>
                <a:lnTo>
                  <a:pt x="317" y="60"/>
                </a:lnTo>
                <a:lnTo>
                  <a:pt x="315" y="51"/>
                </a:lnTo>
                <a:lnTo>
                  <a:pt x="315" y="51"/>
                </a:lnTo>
                <a:lnTo>
                  <a:pt x="315" y="42"/>
                </a:lnTo>
                <a:lnTo>
                  <a:pt x="313" y="35"/>
                </a:lnTo>
                <a:lnTo>
                  <a:pt x="311" y="28"/>
                </a:lnTo>
                <a:lnTo>
                  <a:pt x="306" y="18"/>
                </a:lnTo>
                <a:lnTo>
                  <a:pt x="306" y="18"/>
                </a:lnTo>
                <a:lnTo>
                  <a:pt x="301" y="12"/>
                </a:lnTo>
                <a:lnTo>
                  <a:pt x="295" y="8"/>
                </a:lnTo>
                <a:lnTo>
                  <a:pt x="286" y="5"/>
                </a:lnTo>
                <a:lnTo>
                  <a:pt x="278" y="2"/>
                </a:lnTo>
                <a:lnTo>
                  <a:pt x="268" y="1"/>
                </a:lnTo>
                <a:lnTo>
                  <a:pt x="260" y="0"/>
                </a:lnTo>
                <a:lnTo>
                  <a:pt x="254" y="0"/>
                </a:lnTo>
                <a:lnTo>
                  <a:pt x="249" y="1"/>
                </a:lnTo>
                <a:lnTo>
                  <a:pt x="249" y="1"/>
                </a:lnTo>
                <a:lnTo>
                  <a:pt x="243" y="2"/>
                </a:lnTo>
                <a:lnTo>
                  <a:pt x="234" y="5"/>
                </a:lnTo>
                <a:lnTo>
                  <a:pt x="228" y="8"/>
                </a:lnTo>
                <a:lnTo>
                  <a:pt x="225" y="11"/>
                </a:lnTo>
                <a:lnTo>
                  <a:pt x="222" y="14"/>
                </a:lnTo>
                <a:lnTo>
                  <a:pt x="222" y="14"/>
                </a:lnTo>
                <a:lnTo>
                  <a:pt x="213" y="36"/>
                </a:lnTo>
                <a:lnTo>
                  <a:pt x="205" y="51"/>
                </a:lnTo>
                <a:lnTo>
                  <a:pt x="205" y="51"/>
                </a:lnTo>
                <a:close/>
                <a:moveTo>
                  <a:pt x="100" y="618"/>
                </a:moveTo>
                <a:lnTo>
                  <a:pt x="110" y="694"/>
                </a:lnTo>
                <a:lnTo>
                  <a:pt x="80" y="720"/>
                </a:lnTo>
                <a:lnTo>
                  <a:pt x="80" y="720"/>
                </a:lnTo>
                <a:lnTo>
                  <a:pt x="83" y="655"/>
                </a:lnTo>
                <a:lnTo>
                  <a:pt x="83" y="655"/>
                </a:lnTo>
                <a:lnTo>
                  <a:pt x="87" y="615"/>
                </a:lnTo>
                <a:lnTo>
                  <a:pt x="100" y="618"/>
                </a:lnTo>
                <a:close/>
                <a:moveTo>
                  <a:pt x="70" y="657"/>
                </a:moveTo>
                <a:lnTo>
                  <a:pt x="63" y="737"/>
                </a:lnTo>
                <a:lnTo>
                  <a:pt x="44" y="746"/>
                </a:lnTo>
                <a:lnTo>
                  <a:pt x="44" y="746"/>
                </a:lnTo>
                <a:lnTo>
                  <a:pt x="47" y="719"/>
                </a:lnTo>
                <a:lnTo>
                  <a:pt x="53" y="684"/>
                </a:lnTo>
                <a:lnTo>
                  <a:pt x="53" y="684"/>
                </a:lnTo>
                <a:lnTo>
                  <a:pt x="61" y="647"/>
                </a:lnTo>
                <a:lnTo>
                  <a:pt x="70" y="65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C0B19516-EA72-4C6C-9AE1-968887882430}"/>
              </a:ext>
            </a:extLst>
          </p:cNvPr>
          <p:cNvSpPr>
            <a:spLocks/>
          </p:cNvSpPr>
          <p:nvPr/>
        </p:nvSpPr>
        <p:spPr bwMode="auto">
          <a:xfrm>
            <a:off x="759260" y="2798930"/>
            <a:ext cx="919667" cy="1576016"/>
          </a:xfrm>
          <a:custGeom>
            <a:avLst/>
            <a:gdLst>
              <a:gd name="T0" fmla="*/ 222 w 709"/>
              <a:gd name="T1" fmla="*/ 73 h 1215"/>
              <a:gd name="T2" fmla="*/ 249 w 709"/>
              <a:gd name="T3" fmla="*/ 86 h 1215"/>
              <a:gd name="T4" fmla="*/ 245 w 709"/>
              <a:gd name="T5" fmla="*/ 112 h 1215"/>
              <a:gd name="T6" fmla="*/ 238 w 709"/>
              <a:gd name="T7" fmla="*/ 129 h 1215"/>
              <a:gd name="T8" fmla="*/ 254 w 709"/>
              <a:gd name="T9" fmla="*/ 186 h 1215"/>
              <a:gd name="T10" fmla="*/ 292 w 709"/>
              <a:gd name="T11" fmla="*/ 212 h 1215"/>
              <a:gd name="T12" fmla="*/ 248 w 709"/>
              <a:gd name="T13" fmla="*/ 288 h 1215"/>
              <a:gd name="T14" fmla="*/ 227 w 709"/>
              <a:gd name="T15" fmla="*/ 358 h 1215"/>
              <a:gd name="T16" fmla="*/ 209 w 709"/>
              <a:gd name="T17" fmla="*/ 451 h 1215"/>
              <a:gd name="T18" fmla="*/ 191 w 709"/>
              <a:gd name="T19" fmla="*/ 551 h 1215"/>
              <a:gd name="T20" fmla="*/ 217 w 709"/>
              <a:gd name="T21" fmla="*/ 688 h 1215"/>
              <a:gd name="T22" fmla="*/ 155 w 709"/>
              <a:gd name="T23" fmla="*/ 812 h 1215"/>
              <a:gd name="T24" fmla="*/ 131 w 709"/>
              <a:gd name="T25" fmla="*/ 977 h 1215"/>
              <a:gd name="T26" fmla="*/ 84 w 709"/>
              <a:gd name="T27" fmla="*/ 1122 h 1215"/>
              <a:gd name="T28" fmla="*/ 10 w 709"/>
              <a:gd name="T29" fmla="*/ 1122 h 1215"/>
              <a:gd name="T30" fmla="*/ 3 w 709"/>
              <a:gd name="T31" fmla="*/ 1143 h 1215"/>
              <a:gd name="T32" fmla="*/ 77 w 709"/>
              <a:gd name="T33" fmla="*/ 1182 h 1215"/>
              <a:gd name="T34" fmla="*/ 141 w 709"/>
              <a:gd name="T35" fmla="*/ 1205 h 1215"/>
              <a:gd name="T36" fmla="*/ 176 w 709"/>
              <a:gd name="T37" fmla="*/ 1192 h 1215"/>
              <a:gd name="T38" fmla="*/ 195 w 709"/>
              <a:gd name="T39" fmla="*/ 1136 h 1215"/>
              <a:gd name="T40" fmla="*/ 212 w 709"/>
              <a:gd name="T41" fmla="*/ 1090 h 1215"/>
              <a:gd name="T42" fmla="*/ 337 w 709"/>
              <a:gd name="T43" fmla="*/ 1101 h 1215"/>
              <a:gd name="T44" fmla="*/ 363 w 709"/>
              <a:gd name="T45" fmla="*/ 1082 h 1215"/>
              <a:gd name="T46" fmla="*/ 348 w 709"/>
              <a:gd name="T47" fmla="*/ 826 h 1215"/>
              <a:gd name="T48" fmla="*/ 391 w 709"/>
              <a:gd name="T49" fmla="*/ 767 h 1215"/>
              <a:gd name="T50" fmla="*/ 481 w 709"/>
              <a:gd name="T51" fmla="*/ 899 h 1215"/>
              <a:gd name="T52" fmla="*/ 549 w 709"/>
              <a:gd name="T53" fmla="*/ 1064 h 1215"/>
              <a:gd name="T54" fmla="*/ 557 w 709"/>
              <a:gd name="T55" fmla="*/ 1179 h 1215"/>
              <a:gd name="T56" fmla="*/ 546 w 709"/>
              <a:gd name="T57" fmla="*/ 1198 h 1215"/>
              <a:gd name="T58" fmla="*/ 567 w 709"/>
              <a:gd name="T59" fmla="*/ 1215 h 1215"/>
              <a:gd name="T60" fmla="*/ 653 w 709"/>
              <a:gd name="T61" fmla="*/ 1200 h 1215"/>
              <a:gd name="T62" fmla="*/ 700 w 709"/>
              <a:gd name="T63" fmla="*/ 1165 h 1215"/>
              <a:gd name="T64" fmla="*/ 706 w 709"/>
              <a:gd name="T65" fmla="*/ 1120 h 1215"/>
              <a:gd name="T66" fmla="*/ 707 w 709"/>
              <a:gd name="T67" fmla="*/ 1097 h 1215"/>
              <a:gd name="T68" fmla="*/ 671 w 709"/>
              <a:gd name="T69" fmla="*/ 1024 h 1215"/>
              <a:gd name="T70" fmla="*/ 577 w 709"/>
              <a:gd name="T71" fmla="*/ 846 h 1215"/>
              <a:gd name="T72" fmla="*/ 503 w 709"/>
              <a:gd name="T73" fmla="*/ 646 h 1215"/>
              <a:gd name="T74" fmla="*/ 509 w 709"/>
              <a:gd name="T75" fmla="*/ 581 h 1215"/>
              <a:gd name="T76" fmla="*/ 560 w 709"/>
              <a:gd name="T77" fmla="*/ 571 h 1215"/>
              <a:gd name="T78" fmla="*/ 581 w 709"/>
              <a:gd name="T79" fmla="*/ 558 h 1215"/>
              <a:gd name="T80" fmla="*/ 615 w 709"/>
              <a:gd name="T81" fmla="*/ 550 h 1215"/>
              <a:gd name="T82" fmla="*/ 643 w 709"/>
              <a:gd name="T83" fmla="*/ 490 h 1215"/>
              <a:gd name="T84" fmla="*/ 635 w 709"/>
              <a:gd name="T85" fmla="*/ 423 h 1215"/>
              <a:gd name="T86" fmla="*/ 597 w 709"/>
              <a:gd name="T87" fmla="*/ 347 h 1215"/>
              <a:gd name="T88" fmla="*/ 551 w 709"/>
              <a:gd name="T89" fmla="*/ 280 h 1215"/>
              <a:gd name="T90" fmla="*/ 493 w 709"/>
              <a:gd name="T91" fmla="*/ 241 h 1215"/>
              <a:gd name="T92" fmla="*/ 457 w 709"/>
              <a:gd name="T93" fmla="*/ 219 h 1215"/>
              <a:gd name="T94" fmla="*/ 423 w 709"/>
              <a:gd name="T95" fmla="*/ 181 h 1215"/>
              <a:gd name="T96" fmla="*/ 388 w 709"/>
              <a:gd name="T97" fmla="*/ 143 h 1215"/>
              <a:gd name="T98" fmla="*/ 403 w 709"/>
              <a:gd name="T99" fmla="*/ 140 h 1215"/>
              <a:gd name="T100" fmla="*/ 384 w 709"/>
              <a:gd name="T101" fmla="*/ 97 h 1215"/>
              <a:gd name="T102" fmla="*/ 378 w 709"/>
              <a:gd name="T103" fmla="*/ 26 h 1215"/>
              <a:gd name="T104" fmla="*/ 329 w 709"/>
              <a:gd name="T105" fmla="*/ 3 h 1215"/>
              <a:gd name="T106" fmla="*/ 270 w 709"/>
              <a:gd name="T107" fmla="*/ 5 h 1215"/>
              <a:gd name="T108" fmla="*/ 250 w 709"/>
              <a:gd name="T109" fmla="*/ 33 h 1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9" h="1215">
                <a:moveTo>
                  <a:pt x="245" y="47"/>
                </a:moveTo>
                <a:lnTo>
                  <a:pt x="245" y="47"/>
                </a:lnTo>
                <a:lnTo>
                  <a:pt x="240" y="52"/>
                </a:lnTo>
                <a:lnTo>
                  <a:pt x="229" y="62"/>
                </a:lnTo>
                <a:lnTo>
                  <a:pt x="224" y="68"/>
                </a:lnTo>
                <a:lnTo>
                  <a:pt x="222" y="73"/>
                </a:lnTo>
                <a:lnTo>
                  <a:pt x="221" y="78"/>
                </a:lnTo>
                <a:lnTo>
                  <a:pt x="222" y="79"/>
                </a:lnTo>
                <a:lnTo>
                  <a:pt x="223" y="80"/>
                </a:lnTo>
                <a:lnTo>
                  <a:pt x="223" y="80"/>
                </a:lnTo>
                <a:lnTo>
                  <a:pt x="249" y="86"/>
                </a:lnTo>
                <a:lnTo>
                  <a:pt x="249" y="86"/>
                </a:lnTo>
                <a:lnTo>
                  <a:pt x="249" y="90"/>
                </a:lnTo>
                <a:lnTo>
                  <a:pt x="250" y="96"/>
                </a:lnTo>
                <a:lnTo>
                  <a:pt x="250" y="101"/>
                </a:lnTo>
                <a:lnTo>
                  <a:pt x="250" y="105"/>
                </a:lnTo>
                <a:lnTo>
                  <a:pt x="248" y="108"/>
                </a:lnTo>
                <a:lnTo>
                  <a:pt x="245" y="112"/>
                </a:lnTo>
                <a:lnTo>
                  <a:pt x="245" y="112"/>
                </a:lnTo>
                <a:lnTo>
                  <a:pt x="241" y="114"/>
                </a:lnTo>
                <a:lnTo>
                  <a:pt x="239" y="117"/>
                </a:lnTo>
                <a:lnTo>
                  <a:pt x="238" y="123"/>
                </a:lnTo>
                <a:lnTo>
                  <a:pt x="238" y="128"/>
                </a:lnTo>
                <a:lnTo>
                  <a:pt x="238" y="129"/>
                </a:lnTo>
                <a:lnTo>
                  <a:pt x="238" y="129"/>
                </a:lnTo>
                <a:lnTo>
                  <a:pt x="244" y="150"/>
                </a:lnTo>
                <a:lnTo>
                  <a:pt x="253" y="176"/>
                </a:lnTo>
                <a:lnTo>
                  <a:pt x="253" y="176"/>
                </a:lnTo>
                <a:lnTo>
                  <a:pt x="253" y="181"/>
                </a:lnTo>
                <a:lnTo>
                  <a:pt x="254" y="186"/>
                </a:lnTo>
                <a:lnTo>
                  <a:pt x="256" y="188"/>
                </a:lnTo>
                <a:lnTo>
                  <a:pt x="259" y="189"/>
                </a:lnTo>
                <a:lnTo>
                  <a:pt x="261" y="191"/>
                </a:lnTo>
                <a:lnTo>
                  <a:pt x="266" y="191"/>
                </a:lnTo>
                <a:lnTo>
                  <a:pt x="292" y="191"/>
                </a:lnTo>
                <a:lnTo>
                  <a:pt x="292" y="212"/>
                </a:lnTo>
                <a:lnTo>
                  <a:pt x="292" y="212"/>
                </a:lnTo>
                <a:lnTo>
                  <a:pt x="275" y="236"/>
                </a:lnTo>
                <a:lnTo>
                  <a:pt x="261" y="256"/>
                </a:lnTo>
                <a:lnTo>
                  <a:pt x="253" y="273"/>
                </a:lnTo>
                <a:lnTo>
                  <a:pt x="253" y="273"/>
                </a:lnTo>
                <a:lnTo>
                  <a:pt x="248" y="288"/>
                </a:lnTo>
                <a:lnTo>
                  <a:pt x="243" y="308"/>
                </a:lnTo>
                <a:lnTo>
                  <a:pt x="238" y="328"/>
                </a:lnTo>
                <a:lnTo>
                  <a:pt x="234" y="338"/>
                </a:lnTo>
                <a:lnTo>
                  <a:pt x="230" y="348"/>
                </a:lnTo>
                <a:lnTo>
                  <a:pt x="230" y="348"/>
                </a:lnTo>
                <a:lnTo>
                  <a:pt x="227" y="358"/>
                </a:lnTo>
                <a:lnTo>
                  <a:pt x="224" y="370"/>
                </a:lnTo>
                <a:lnTo>
                  <a:pt x="219" y="396"/>
                </a:lnTo>
                <a:lnTo>
                  <a:pt x="216" y="424"/>
                </a:lnTo>
                <a:lnTo>
                  <a:pt x="213" y="438"/>
                </a:lnTo>
                <a:lnTo>
                  <a:pt x="209" y="451"/>
                </a:lnTo>
                <a:lnTo>
                  <a:pt x="209" y="451"/>
                </a:lnTo>
                <a:lnTo>
                  <a:pt x="201" y="478"/>
                </a:lnTo>
                <a:lnTo>
                  <a:pt x="196" y="503"/>
                </a:lnTo>
                <a:lnTo>
                  <a:pt x="193" y="524"/>
                </a:lnTo>
                <a:lnTo>
                  <a:pt x="191" y="541"/>
                </a:lnTo>
                <a:lnTo>
                  <a:pt x="191" y="541"/>
                </a:lnTo>
                <a:lnTo>
                  <a:pt x="191" y="551"/>
                </a:lnTo>
                <a:lnTo>
                  <a:pt x="191" y="563"/>
                </a:lnTo>
                <a:lnTo>
                  <a:pt x="193" y="593"/>
                </a:lnTo>
                <a:lnTo>
                  <a:pt x="198" y="631"/>
                </a:lnTo>
                <a:lnTo>
                  <a:pt x="238" y="638"/>
                </a:lnTo>
                <a:lnTo>
                  <a:pt x="238" y="638"/>
                </a:lnTo>
                <a:lnTo>
                  <a:pt x="217" y="688"/>
                </a:lnTo>
                <a:lnTo>
                  <a:pt x="198" y="729"/>
                </a:lnTo>
                <a:lnTo>
                  <a:pt x="180" y="767"/>
                </a:lnTo>
                <a:lnTo>
                  <a:pt x="180" y="767"/>
                </a:lnTo>
                <a:lnTo>
                  <a:pt x="168" y="791"/>
                </a:lnTo>
                <a:lnTo>
                  <a:pt x="159" y="803"/>
                </a:lnTo>
                <a:lnTo>
                  <a:pt x="155" y="812"/>
                </a:lnTo>
                <a:lnTo>
                  <a:pt x="155" y="815"/>
                </a:lnTo>
                <a:lnTo>
                  <a:pt x="155" y="820"/>
                </a:lnTo>
                <a:lnTo>
                  <a:pt x="155" y="820"/>
                </a:lnTo>
                <a:lnTo>
                  <a:pt x="159" y="886"/>
                </a:lnTo>
                <a:lnTo>
                  <a:pt x="159" y="886"/>
                </a:lnTo>
                <a:lnTo>
                  <a:pt x="131" y="977"/>
                </a:lnTo>
                <a:lnTo>
                  <a:pt x="111" y="1042"/>
                </a:lnTo>
                <a:lnTo>
                  <a:pt x="101" y="1075"/>
                </a:lnTo>
                <a:lnTo>
                  <a:pt x="101" y="1075"/>
                </a:lnTo>
                <a:lnTo>
                  <a:pt x="98" y="1107"/>
                </a:lnTo>
                <a:lnTo>
                  <a:pt x="84" y="1122"/>
                </a:lnTo>
                <a:lnTo>
                  <a:pt x="84" y="1122"/>
                </a:lnTo>
                <a:lnTo>
                  <a:pt x="57" y="1118"/>
                </a:lnTo>
                <a:lnTo>
                  <a:pt x="37" y="1115"/>
                </a:lnTo>
                <a:lnTo>
                  <a:pt x="26" y="1114"/>
                </a:lnTo>
                <a:lnTo>
                  <a:pt x="26" y="1114"/>
                </a:lnTo>
                <a:lnTo>
                  <a:pt x="20" y="1117"/>
                </a:lnTo>
                <a:lnTo>
                  <a:pt x="10" y="1122"/>
                </a:lnTo>
                <a:lnTo>
                  <a:pt x="5" y="1124"/>
                </a:lnTo>
                <a:lnTo>
                  <a:pt x="2" y="1129"/>
                </a:lnTo>
                <a:lnTo>
                  <a:pt x="0" y="1134"/>
                </a:lnTo>
                <a:lnTo>
                  <a:pt x="0" y="1140"/>
                </a:lnTo>
                <a:lnTo>
                  <a:pt x="0" y="1140"/>
                </a:lnTo>
                <a:lnTo>
                  <a:pt x="3" y="1143"/>
                </a:lnTo>
                <a:lnTo>
                  <a:pt x="5" y="1146"/>
                </a:lnTo>
                <a:lnTo>
                  <a:pt x="14" y="1152"/>
                </a:lnTo>
                <a:lnTo>
                  <a:pt x="25" y="1159"/>
                </a:lnTo>
                <a:lnTo>
                  <a:pt x="37" y="1165"/>
                </a:lnTo>
                <a:lnTo>
                  <a:pt x="61" y="1176"/>
                </a:lnTo>
                <a:lnTo>
                  <a:pt x="77" y="1182"/>
                </a:lnTo>
                <a:lnTo>
                  <a:pt x="77" y="1182"/>
                </a:lnTo>
                <a:lnTo>
                  <a:pt x="89" y="1188"/>
                </a:lnTo>
                <a:lnTo>
                  <a:pt x="107" y="1195"/>
                </a:lnTo>
                <a:lnTo>
                  <a:pt x="133" y="1204"/>
                </a:lnTo>
                <a:lnTo>
                  <a:pt x="133" y="1204"/>
                </a:lnTo>
                <a:lnTo>
                  <a:pt x="141" y="1205"/>
                </a:lnTo>
                <a:lnTo>
                  <a:pt x="153" y="1205"/>
                </a:lnTo>
                <a:lnTo>
                  <a:pt x="166" y="1204"/>
                </a:lnTo>
                <a:lnTo>
                  <a:pt x="170" y="1203"/>
                </a:lnTo>
                <a:lnTo>
                  <a:pt x="173" y="1200"/>
                </a:lnTo>
                <a:lnTo>
                  <a:pt x="173" y="1200"/>
                </a:lnTo>
                <a:lnTo>
                  <a:pt x="176" y="1192"/>
                </a:lnTo>
                <a:lnTo>
                  <a:pt x="180" y="1177"/>
                </a:lnTo>
                <a:lnTo>
                  <a:pt x="184" y="1157"/>
                </a:lnTo>
                <a:lnTo>
                  <a:pt x="184" y="1157"/>
                </a:lnTo>
                <a:lnTo>
                  <a:pt x="189" y="1150"/>
                </a:lnTo>
                <a:lnTo>
                  <a:pt x="195" y="1136"/>
                </a:lnTo>
                <a:lnTo>
                  <a:pt x="195" y="1136"/>
                </a:lnTo>
                <a:lnTo>
                  <a:pt x="206" y="1087"/>
                </a:lnTo>
                <a:lnTo>
                  <a:pt x="216" y="1043"/>
                </a:lnTo>
                <a:lnTo>
                  <a:pt x="216" y="1043"/>
                </a:lnTo>
                <a:lnTo>
                  <a:pt x="213" y="1066"/>
                </a:lnTo>
                <a:lnTo>
                  <a:pt x="212" y="1084"/>
                </a:lnTo>
                <a:lnTo>
                  <a:pt x="212" y="1090"/>
                </a:lnTo>
                <a:lnTo>
                  <a:pt x="212" y="1093"/>
                </a:lnTo>
                <a:lnTo>
                  <a:pt x="212" y="1093"/>
                </a:lnTo>
                <a:lnTo>
                  <a:pt x="219" y="1095"/>
                </a:lnTo>
                <a:lnTo>
                  <a:pt x="234" y="1096"/>
                </a:lnTo>
                <a:lnTo>
                  <a:pt x="277" y="1098"/>
                </a:lnTo>
                <a:lnTo>
                  <a:pt x="337" y="1101"/>
                </a:lnTo>
                <a:lnTo>
                  <a:pt x="337" y="1101"/>
                </a:lnTo>
                <a:lnTo>
                  <a:pt x="351" y="1092"/>
                </a:lnTo>
                <a:lnTo>
                  <a:pt x="359" y="1086"/>
                </a:lnTo>
                <a:lnTo>
                  <a:pt x="362" y="1084"/>
                </a:lnTo>
                <a:lnTo>
                  <a:pt x="363" y="1082"/>
                </a:lnTo>
                <a:lnTo>
                  <a:pt x="363" y="1082"/>
                </a:lnTo>
                <a:lnTo>
                  <a:pt x="384" y="846"/>
                </a:lnTo>
                <a:lnTo>
                  <a:pt x="359" y="839"/>
                </a:lnTo>
                <a:lnTo>
                  <a:pt x="359" y="839"/>
                </a:lnTo>
                <a:lnTo>
                  <a:pt x="353" y="833"/>
                </a:lnTo>
                <a:lnTo>
                  <a:pt x="350" y="828"/>
                </a:lnTo>
                <a:lnTo>
                  <a:pt x="348" y="826"/>
                </a:lnTo>
                <a:lnTo>
                  <a:pt x="348" y="824"/>
                </a:lnTo>
                <a:lnTo>
                  <a:pt x="348" y="824"/>
                </a:lnTo>
                <a:lnTo>
                  <a:pt x="356" y="814"/>
                </a:lnTo>
                <a:lnTo>
                  <a:pt x="371" y="795"/>
                </a:lnTo>
                <a:lnTo>
                  <a:pt x="391" y="767"/>
                </a:lnTo>
                <a:lnTo>
                  <a:pt x="391" y="767"/>
                </a:lnTo>
                <a:lnTo>
                  <a:pt x="430" y="829"/>
                </a:lnTo>
                <a:lnTo>
                  <a:pt x="457" y="872"/>
                </a:lnTo>
                <a:lnTo>
                  <a:pt x="466" y="887"/>
                </a:lnTo>
                <a:lnTo>
                  <a:pt x="470" y="893"/>
                </a:lnTo>
                <a:lnTo>
                  <a:pt x="470" y="893"/>
                </a:lnTo>
                <a:lnTo>
                  <a:pt x="481" y="899"/>
                </a:lnTo>
                <a:lnTo>
                  <a:pt x="492" y="906"/>
                </a:lnTo>
                <a:lnTo>
                  <a:pt x="492" y="906"/>
                </a:lnTo>
                <a:lnTo>
                  <a:pt x="496" y="915"/>
                </a:lnTo>
                <a:lnTo>
                  <a:pt x="502" y="932"/>
                </a:lnTo>
                <a:lnTo>
                  <a:pt x="522" y="986"/>
                </a:lnTo>
                <a:lnTo>
                  <a:pt x="549" y="1064"/>
                </a:lnTo>
                <a:lnTo>
                  <a:pt x="589" y="1143"/>
                </a:lnTo>
                <a:lnTo>
                  <a:pt x="599" y="1143"/>
                </a:lnTo>
                <a:lnTo>
                  <a:pt x="589" y="1165"/>
                </a:lnTo>
                <a:lnTo>
                  <a:pt x="589" y="1165"/>
                </a:lnTo>
                <a:lnTo>
                  <a:pt x="571" y="1172"/>
                </a:lnTo>
                <a:lnTo>
                  <a:pt x="557" y="1179"/>
                </a:lnTo>
                <a:lnTo>
                  <a:pt x="552" y="1183"/>
                </a:lnTo>
                <a:lnTo>
                  <a:pt x="549" y="1186"/>
                </a:lnTo>
                <a:lnTo>
                  <a:pt x="549" y="1186"/>
                </a:lnTo>
                <a:lnTo>
                  <a:pt x="548" y="1189"/>
                </a:lnTo>
                <a:lnTo>
                  <a:pt x="546" y="1194"/>
                </a:lnTo>
                <a:lnTo>
                  <a:pt x="546" y="1198"/>
                </a:lnTo>
                <a:lnTo>
                  <a:pt x="548" y="1203"/>
                </a:lnTo>
                <a:lnTo>
                  <a:pt x="550" y="1206"/>
                </a:lnTo>
                <a:lnTo>
                  <a:pt x="554" y="1210"/>
                </a:lnTo>
                <a:lnTo>
                  <a:pt x="560" y="1213"/>
                </a:lnTo>
                <a:lnTo>
                  <a:pt x="567" y="1215"/>
                </a:lnTo>
                <a:lnTo>
                  <a:pt x="567" y="1215"/>
                </a:lnTo>
                <a:lnTo>
                  <a:pt x="577" y="1215"/>
                </a:lnTo>
                <a:lnTo>
                  <a:pt x="588" y="1215"/>
                </a:lnTo>
                <a:lnTo>
                  <a:pt x="614" y="1211"/>
                </a:lnTo>
                <a:lnTo>
                  <a:pt x="637" y="1206"/>
                </a:lnTo>
                <a:lnTo>
                  <a:pt x="646" y="1203"/>
                </a:lnTo>
                <a:lnTo>
                  <a:pt x="653" y="1200"/>
                </a:lnTo>
                <a:lnTo>
                  <a:pt x="653" y="1200"/>
                </a:lnTo>
                <a:lnTo>
                  <a:pt x="666" y="1193"/>
                </a:lnTo>
                <a:lnTo>
                  <a:pt x="679" y="1184"/>
                </a:lnTo>
                <a:lnTo>
                  <a:pt x="691" y="1175"/>
                </a:lnTo>
                <a:lnTo>
                  <a:pt x="700" y="1165"/>
                </a:lnTo>
                <a:lnTo>
                  <a:pt x="700" y="1165"/>
                </a:lnTo>
                <a:lnTo>
                  <a:pt x="705" y="1155"/>
                </a:lnTo>
                <a:lnTo>
                  <a:pt x="707" y="1146"/>
                </a:lnTo>
                <a:lnTo>
                  <a:pt x="709" y="1135"/>
                </a:lnTo>
                <a:lnTo>
                  <a:pt x="707" y="1125"/>
                </a:lnTo>
                <a:lnTo>
                  <a:pt x="707" y="1125"/>
                </a:lnTo>
                <a:lnTo>
                  <a:pt x="706" y="1120"/>
                </a:lnTo>
                <a:lnTo>
                  <a:pt x="706" y="1115"/>
                </a:lnTo>
                <a:lnTo>
                  <a:pt x="707" y="1107"/>
                </a:lnTo>
                <a:lnTo>
                  <a:pt x="709" y="1099"/>
                </a:lnTo>
                <a:lnTo>
                  <a:pt x="707" y="1098"/>
                </a:lnTo>
                <a:lnTo>
                  <a:pt x="707" y="1097"/>
                </a:lnTo>
                <a:lnTo>
                  <a:pt x="707" y="1097"/>
                </a:lnTo>
                <a:lnTo>
                  <a:pt x="702" y="1092"/>
                </a:lnTo>
                <a:lnTo>
                  <a:pt x="696" y="1084"/>
                </a:lnTo>
                <a:lnTo>
                  <a:pt x="690" y="1074"/>
                </a:lnTo>
                <a:lnTo>
                  <a:pt x="685" y="1064"/>
                </a:lnTo>
                <a:lnTo>
                  <a:pt x="685" y="1064"/>
                </a:lnTo>
                <a:lnTo>
                  <a:pt x="671" y="1024"/>
                </a:lnTo>
                <a:lnTo>
                  <a:pt x="646" y="964"/>
                </a:lnTo>
                <a:lnTo>
                  <a:pt x="646" y="964"/>
                </a:lnTo>
                <a:lnTo>
                  <a:pt x="639" y="947"/>
                </a:lnTo>
                <a:lnTo>
                  <a:pt x="627" y="926"/>
                </a:lnTo>
                <a:lnTo>
                  <a:pt x="600" y="883"/>
                </a:lnTo>
                <a:lnTo>
                  <a:pt x="577" y="846"/>
                </a:lnTo>
                <a:lnTo>
                  <a:pt x="567" y="831"/>
                </a:lnTo>
                <a:lnTo>
                  <a:pt x="528" y="777"/>
                </a:lnTo>
                <a:lnTo>
                  <a:pt x="500" y="717"/>
                </a:lnTo>
                <a:lnTo>
                  <a:pt x="500" y="717"/>
                </a:lnTo>
                <a:lnTo>
                  <a:pt x="501" y="675"/>
                </a:lnTo>
                <a:lnTo>
                  <a:pt x="503" y="646"/>
                </a:lnTo>
                <a:lnTo>
                  <a:pt x="503" y="627"/>
                </a:lnTo>
                <a:lnTo>
                  <a:pt x="503" y="627"/>
                </a:lnTo>
                <a:lnTo>
                  <a:pt x="503" y="616"/>
                </a:lnTo>
                <a:lnTo>
                  <a:pt x="506" y="600"/>
                </a:lnTo>
                <a:lnTo>
                  <a:pt x="509" y="581"/>
                </a:lnTo>
                <a:lnTo>
                  <a:pt x="509" y="581"/>
                </a:lnTo>
                <a:lnTo>
                  <a:pt x="529" y="581"/>
                </a:lnTo>
                <a:lnTo>
                  <a:pt x="545" y="578"/>
                </a:lnTo>
                <a:lnTo>
                  <a:pt x="551" y="576"/>
                </a:lnTo>
                <a:lnTo>
                  <a:pt x="556" y="573"/>
                </a:lnTo>
                <a:lnTo>
                  <a:pt x="556" y="573"/>
                </a:lnTo>
                <a:lnTo>
                  <a:pt x="560" y="571"/>
                </a:lnTo>
                <a:lnTo>
                  <a:pt x="564" y="567"/>
                </a:lnTo>
                <a:lnTo>
                  <a:pt x="567" y="561"/>
                </a:lnTo>
                <a:lnTo>
                  <a:pt x="571" y="552"/>
                </a:lnTo>
                <a:lnTo>
                  <a:pt x="571" y="552"/>
                </a:lnTo>
                <a:lnTo>
                  <a:pt x="576" y="556"/>
                </a:lnTo>
                <a:lnTo>
                  <a:pt x="581" y="558"/>
                </a:lnTo>
                <a:lnTo>
                  <a:pt x="588" y="560"/>
                </a:lnTo>
                <a:lnTo>
                  <a:pt x="596" y="560"/>
                </a:lnTo>
                <a:lnTo>
                  <a:pt x="600" y="558"/>
                </a:lnTo>
                <a:lnTo>
                  <a:pt x="605" y="557"/>
                </a:lnTo>
                <a:lnTo>
                  <a:pt x="610" y="553"/>
                </a:lnTo>
                <a:lnTo>
                  <a:pt x="615" y="550"/>
                </a:lnTo>
                <a:lnTo>
                  <a:pt x="620" y="545"/>
                </a:lnTo>
                <a:lnTo>
                  <a:pt x="625" y="538"/>
                </a:lnTo>
                <a:lnTo>
                  <a:pt x="625" y="538"/>
                </a:lnTo>
                <a:lnTo>
                  <a:pt x="634" y="523"/>
                </a:lnTo>
                <a:lnTo>
                  <a:pt x="640" y="507"/>
                </a:lnTo>
                <a:lnTo>
                  <a:pt x="643" y="490"/>
                </a:lnTo>
                <a:lnTo>
                  <a:pt x="646" y="474"/>
                </a:lnTo>
                <a:lnTo>
                  <a:pt x="646" y="459"/>
                </a:lnTo>
                <a:lnTo>
                  <a:pt x="645" y="445"/>
                </a:lnTo>
                <a:lnTo>
                  <a:pt x="641" y="433"/>
                </a:lnTo>
                <a:lnTo>
                  <a:pt x="635" y="423"/>
                </a:lnTo>
                <a:lnTo>
                  <a:pt x="635" y="423"/>
                </a:lnTo>
                <a:lnTo>
                  <a:pt x="626" y="412"/>
                </a:lnTo>
                <a:lnTo>
                  <a:pt x="621" y="407"/>
                </a:lnTo>
                <a:lnTo>
                  <a:pt x="616" y="396"/>
                </a:lnTo>
                <a:lnTo>
                  <a:pt x="607" y="373"/>
                </a:lnTo>
                <a:lnTo>
                  <a:pt x="607" y="373"/>
                </a:lnTo>
                <a:lnTo>
                  <a:pt x="597" y="347"/>
                </a:lnTo>
                <a:lnTo>
                  <a:pt x="589" y="330"/>
                </a:lnTo>
                <a:lnTo>
                  <a:pt x="586" y="322"/>
                </a:lnTo>
                <a:lnTo>
                  <a:pt x="581" y="315"/>
                </a:lnTo>
                <a:lnTo>
                  <a:pt x="567" y="298"/>
                </a:lnTo>
                <a:lnTo>
                  <a:pt x="567" y="298"/>
                </a:lnTo>
                <a:lnTo>
                  <a:pt x="551" y="280"/>
                </a:lnTo>
                <a:lnTo>
                  <a:pt x="538" y="267"/>
                </a:lnTo>
                <a:lnTo>
                  <a:pt x="525" y="258"/>
                </a:lnTo>
                <a:lnTo>
                  <a:pt x="513" y="251"/>
                </a:lnTo>
                <a:lnTo>
                  <a:pt x="513" y="251"/>
                </a:lnTo>
                <a:lnTo>
                  <a:pt x="502" y="246"/>
                </a:lnTo>
                <a:lnTo>
                  <a:pt x="493" y="241"/>
                </a:lnTo>
                <a:lnTo>
                  <a:pt x="481" y="234"/>
                </a:lnTo>
                <a:lnTo>
                  <a:pt x="481" y="234"/>
                </a:lnTo>
                <a:lnTo>
                  <a:pt x="476" y="231"/>
                </a:lnTo>
                <a:lnTo>
                  <a:pt x="471" y="230"/>
                </a:lnTo>
                <a:lnTo>
                  <a:pt x="465" y="226"/>
                </a:lnTo>
                <a:lnTo>
                  <a:pt x="457" y="219"/>
                </a:lnTo>
                <a:lnTo>
                  <a:pt x="457" y="219"/>
                </a:lnTo>
                <a:lnTo>
                  <a:pt x="443" y="204"/>
                </a:lnTo>
                <a:lnTo>
                  <a:pt x="434" y="191"/>
                </a:lnTo>
                <a:lnTo>
                  <a:pt x="434" y="191"/>
                </a:lnTo>
                <a:lnTo>
                  <a:pt x="431" y="186"/>
                </a:lnTo>
                <a:lnTo>
                  <a:pt x="423" y="181"/>
                </a:lnTo>
                <a:lnTo>
                  <a:pt x="407" y="172"/>
                </a:lnTo>
                <a:lnTo>
                  <a:pt x="391" y="165"/>
                </a:lnTo>
                <a:lnTo>
                  <a:pt x="384" y="162"/>
                </a:lnTo>
                <a:lnTo>
                  <a:pt x="384" y="140"/>
                </a:lnTo>
                <a:lnTo>
                  <a:pt x="384" y="140"/>
                </a:lnTo>
                <a:lnTo>
                  <a:pt x="388" y="143"/>
                </a:lnTo>
                <a:lnTo>
                  <a:pt x="393" y="146"/>
                </a:lnTo>
                <a:lnTo>
                  <a:pt x="396" y="148"/>
                </a:lnTo>
                <a:lnTo>
                  <a:pt x="399" y="148"/>
                </a:lnTo>
                <a:lnTo>
                  <a:pt x="401" y="145"/>
                </a:lnTo>
                <a:lnTo>
                  <a:pt x="403" y="140"/>
                </a:lnTo>
                <a:lnTo>
                  <a:pt x="403" y="140"/>
                </a:lnTo>
                <a:lnTo>
                  <a:pt x="403" y="134"/>
                </a:lnTo>
                <a:lnTo>
                  <a:pt x="400" y="127"/>
                </a:lnTo>
                <a:lnTo>
                  <a:pt x="394" y="113"/>
                </a:lnTo>
                <a:lnTo>
                  <a:pt x="388" y="102"/>
                </a:lnTo>
                <a:lnTo>
                  <a:pt x="384" y="97"/>
                </a:lnTo>
                <a:lnTo>
                  <a:pt x="384" y="97"/>
                </a:lnTo>
                <a:lnTo>
                  <a:pt x="385" y="73"/>
                </a:lnTo>
                <a:lnTo>
                  <a:pt x="384" y="51"/>
                </a:lnTo>
                <a:lnTo>
                  <a:pt x="383" y="41"/>
                </a:lnTo>
                <a:lnTo>
                  <a:pt x="380" y="33"/>
                </a:lnTo>
                <a:lnTo>
                  <a:pt x="380" y="33"/>
                </a:lnTo>
                <a:lnTo>
                  <a:pt x="378" y="26"/>
                </a:lnTo>
                <a:lnTo>
                  <a:pt x="374" y="20"/>
                </a:lnTo>
                <a:lnTo>
                  <a:pt x="369" y="15"/>
                </a:lnTo>
                <a:lnTo>
                  <a:pt x="363" y="11"/>
                </a:lnTo>
                <a:lnTo>
                  <a:pt x="353" y="7"/>
                </a:lnTo>
                <a:lnTo>
                  <a:pt x="342" y="5"/>
                </a:lnTo>
                <a:lnTo>
                  <a:pt x="329" y="3"/>
                </a:lnTo>
                <a:lnTo>
                  <a:pt x="313" y="0"/>
                </a:lnTo>
                <a:lnTo>
                  <a:pt x="313" y="0"/>
                </a:lnTo>
                <a:lnTo>
                  <a:pt x="297" y="0"/>
                </a:lnTo>
                <a:lnTo>
                  <a:pt x="284" y="1"/>
                </a:lnTo>
                <a:lnTo>
                  <a:pt x="276" y="3"/>
                </a:lnTo>
                <a:lnTo>
                  <a:pt x="270" y="5"/>
                </a:lnTo>
                <a:lnTo>
                  <a:pt x="265" y="7"/>
                </a:lnTo>
                <a:lnTo>
                  <a:pt x="262" y="10"/>
                </a:lnTo>
                <a:lnTo>
                  <a:pt x="259" y="15"/>
                </a:lnTo>
                <a:lnTo>
                  <a:pt x="259" y="15"/>
                </a:lnTo>
                <a:lnTo>
                  <a:pt x="255" y="22"/>
                </a:lnTo>
                <a:lnTo>
                  <a:pt x="250" y="33"/>
                </a:lnTo>
                <a:lnTo>
                  <a:pt x="245" y="47"/>
                </a:lnTo>
                <a:lnTo>
                  <a:pt x="245" y="4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F2062A26-2388-426C-8262-D496A982FDB3}"/>
              </a:ext>
            </a:extLst>
          </p:cNvPr>
          <p:cNvSpPr>
            <a:spLocks/>
          </p:cNvSpPr>
          <p:nvPr/>
        </p:nvSpPr>
        <p:spPr bwMode="auto">
          <a:xfrm>
            <a:off x="4682970" y="2699580"/>
            <a:ext cx="617967" cy="1748392"/>
          </a:xfrm>
          <a:custGeom>
            <a:avLst/>
            <a:gdLst>
              <a:gd name="T0" fmla="*/ 125 w 533"/>
              <a:gd name="T1" fmla="*/ 265 h 1508"/>
              <a:gd name="T2" fmla="*/ 90 w 533"/>
              <a:gd name="T3" fmla="*/ 305 h 1508"/>
              <a:gd name="T4" fmla="*/ 4 w 533"/>
              <a:gd name="T5" fmla="*/ 446 h 1508"/>
              <a:gd name="T6" fmla="*/ 7 w 533"/>
              <a:gd name="T7" fmla="*/ 495 h 1508"/>
              <a:gd name="T8" fmla="*/ 77 w 533"/>
              <a:gd name="T9" fmla="*/ 534 h 1508"/>
              <a:gd name="T10" fmla="*/ 120 w 533"/>
              <a:gd name="T11" fmla="*/ 607 h 1508"/>
              <a:gd name="T12" fmla="*/ 125 w 533"/>
              <a:gd name="T13" fmla="*/ 617 h 1508"/>
              <a:gd name="T14" fmla="*/ 57 w 533"/>
              <a:gd name="T15" fmla="*/ 918 h 1508"/>
              <a:gd name="T16" fmla="*/ 24 w 533"/>
              <a:gd name="T17" fmla="*/ 949 h 1508"/>
              <a:gd name="T18" fmla="*/ 17 w 533"/>
              <a:gd name="T19" fmla="*/ 1046 h 1508"/>
              <a:gd name="T20" fmla="*/ 32 w 533"/>
              <a:gd name="T21" fmla="*/ 1480 h 1508"/>
              <a:gd name="T22" fmla="*/ 29 w 533"/>
              <a:gd name="T23" fmla="*/ 1503 h 1508"/>
              <a:gd name="T24" fmla="*/ 64 w 533"/>
              <a:gd name="T25" fmla="*/ 1498 h 1508"/>
              <a:gd name="T26" fmla="*/ 80 w 533"/>
              <a:gd name="T27" fmla="*/ 1478 h 1508"/>
              <a:gd name="T28" fmla="*/ 344 w 533"/>
              <a:gd name="T29" fmla="*/ 1469 h 1508"/>
              <a:gd name="T30" fmla="*/ 347 w 533"/>
              <a:gd name="T31" fmla="*/ 1493 h 1508"/>
              <a:gd name="T32" fmla="*/ 379 w 533"/>
              <a:gd name="T33" fmla="*/ 1504 h 1508"/>
              <a:gd name="T34" fmla="*/ 389 w 533"/>
              <a:gd name="T35" fmla="*/ 1482 h 1508"/>
              <a:gd name="T36" fmla="*/ 402 w 533"/>
              <a:gd name="T37" fmla="*/ 1463 h 1508"/>
              <a:gd name="T38" fmla="*/ 435 w 533"/>
              <a:gd name="T39" fmla="*/ 1448 h 1508"/>
              <a:gd name="T40" fmla="*/ 452 w 533"/>
              <a:gd name="T41" fmla="*/ 1387 h 1508"/>
              <a:gd name="T42" fmla="*/ 490 w 533"/>
              <a:gd name="T43" fmla="*/ 1381 h 1508"/>
              <a:gd name="T44" fmla="*/ 484 w 533"/>
              <a:gd name="T45" fmla="*/ 1365 h 1508"/>
              <a:gd name="T46" fmla="*/ 465 w 533"/>
              <a:gd name="T47" fmla="*/ 1229 h 1508"/>
              <a:gd name="T48" fmla="*/ 467 w 533"/>
              <a:gd name="T49" fmla="*/ 1157 h 1508"/>
              <a:gd name="T50" fmla="*/ 513 w 533"/>
              <a:gd name="T51" fmla="*/ 807 h 1508"/>
              <a:gd name="T52" fmla="*/ 485 w 533"/>
              <a:gd name="T53" fmla="*/ 767 h 1508"/>
              <a:gd name="T54" fmla="*/ 485 w 533"/>
              <a:gd name="T55" fmla="*/ 680 h 1508"/>
              <a:gd name="T56" fmla="*/ 445 w 533"/>
              <a:gd name="T57" fmla="*/ 620 h 1508"/>
              <a:gd name="T58" fmla="*/ 441 w 533"/>
              <a:gd name="T59" fmla="*/ 578 h 1508"/>
              <a:gd name="T60" fmla="*/ 443 w 533"/>
              <a:gd name="T61" fmla="*/ 519 h 1508"/>
              <a:gd name="T62" fmla="*/ 396 w 533"/>
              <a:gd name="T63" fmla="*/ 457 h 1508"/>
              <a:gd name="T64" fmla="*/ 377 w 533"/>
              <a:gd name="T65" fmla="*/ 330 h 1508"/>
              <a:gd name="T66" fmla="*/ 352 w 533"/>
              <a:gd name="T67" fmla="*/ 260 h 1508"/>
              <a:gd name="T68" fmla="*/ 301 w 533"/>
              <a:gd name="T69" fmla="*/ 229 h 1508"/>
              <a:gd name="T70" fmla="*/ 341 w 533"/>
              <a:gd name="T71" fmla="*/ 204 h 1508"/>
              <a:gd name="T72" fmla="*/ 362 w 533"/>
              <a:gd name="T73" fmla="*/ 154 h 1508"/>
              <a:gd name="T74" fmla="*/ 362 w 533"/>
              <a:gd name="T75" fmla="*/ 93 h 1508"/>
              <a:gd name="T76" fmla="*/ 370 w 533"/>
              <a:gd name="T77" fmla="*/ 66 h 1508"/>
              <a:gd name="T78" fmla="*/ 336 w 533"/>
              <a:gd name="T79" fmla="*/ 22 h 1508"/>
              <a:gd name="T80" fmla="*/ 260 w 533"/>
              <a:gd name="T81" fmla="*/ 0 h 1508"/>
              <a:gd name="T82" fmla="*/ 231 w 533"/>
              <a:gd name="T83" fmla="*/ 4 h 1508"/>
              <a:gd name="T84" fmla="*/ 187 w 533"/>
              <a:gd name="T85" fmla="*/ 20 h 1508"/>
              <a:gd name="T86" fmla="*/ 165 w 533"/>
              <a:gd name="T87" fmla="*/ 24 h 1508"/>
              <a:gd name="T88" fmla="*/ 137 w 533"/>
              <a:gd name="T89" fmla="*/ 43 h 1508"/>
              <a:gd name="T90" fmla="*/ 129 w 533"/>
              <a:gd name="T91" fmla="*/ 61 h 1508"/>
              <a:gd name="T92" fmla="*/ 129 w 533"/>
              <a:gd name="T93" fmla="*/ 83 h 1508"/>
              <a:gd name="T94" fmla="*/ 154 w 533"/>
              <a:gd name="T95" fmla="*/ 105 h 1508"/>
              <a:gd name="T96" fmla="*/ 150 w 533"/>
              <a:gd name="T97" fmla="*/ 129 h 1508"/>
              <a:gd name="T98" fmla="*/ 159 w 533"/>
              <a:gd name="T99" fmla="*/ 139 h 1508"/>
              <a:gd name="T100" fmla="*/ 170 w 533"/>
              <a:gd name="T101" fmla="*/ 108 h 1508"/>
              <a:gd name="T102" fmla="*/ 182 w 533"/>
              <a:gd name="T103" fmla="*/ 160 h 1508"/>
              <a:gd name="T104" fmla="*/ 169 w 533"/>
              <a:gd name="T105" fmla="*/ 180 h 1508"/>
              <a:gd name="T106" fmla="*/ 180 w 533"/>
              <a:gd name="T107" fmla="*/ 199 h 1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33" h="1508">
                <a:moveTo>
                  <a:pt x="200" y="184"/>
                </a:moveTo>
                <a:lnTo>
                  <a:pt x="195" y="214"/>
                </a:lnTo>
                <a:lnTo>
                  <a:pt x="195" y="214"/>
                </a:lnTo>
                <a:lnTo>
                  <a:pt x="170" y="232"/>
                </a:lnTo>
                <a:lnTo>
                  <a:pt x="146" y="247"/>
                </a:lnTo>
                <a:lnTo>
                  <a:pt x="125" y="265"/>
                </a:lnTo>
                <a:lnTo>
                  <a:pt x="125" y="265"/>
                </a:lnTo>
                <a:lnTo>
                  <a:pt x="111" y="276"/>
                </a:lnTo>
                <a:lnTo>
                  <a:pt x="103" y="283"/>
                </a:lnTo>
                <a:lnTo>
                  <a:pt x="103" y="283"/>
                </a:lnTo>
                <a:lnTo>
                  <a:pt x="98" y="291"/>
                </a:lnTo>
                <a:lnTo>
                  <a:pt x="90" y="305"/>
                </a:lnTo>
                <a:lnTo>
                  <a:pt x="90" y="305"/>
                </a:lnTo>
                <a:lnTo>
                  <a:pt x="43" y="374"/>
                </a:lnTo>
                <a:lnTo>
                  <a:pt x="29" y="395"/>
                </a:lnTo>
                <a:lnTo>
                  <a:pt x="18" y="416"/>
                </a:lnTo>
                <a:lnTo>
                  <a:pt x="9" y="433"/>
                </a:lnTo>
                <a:lnTo>
                  <a:pt x="4" y="446"/>
                </a:lnTo>
                <a:lnTo>
                  <a:pt x="4" y="446"/>
                </a:lnTo>
                <a:lnTo>
                  <a:pt x="0" y="466"/>
                </a:lnTo>
                <a:lnTo>
                  <a:pt x="0" y="473"/>
                </a:lnTo>
                <a:lnTo>
                  <a:pt x="2" y="481"/>
                </a:lnTo>
                <a:lnTo>
                  <a:pt x="3" y="489"/>
                </a:lnTo>
                <a:lnTo>
                  <a:pt x="7" y="495"/>
                </a:lnTo>
                <a:lnTo>
                  <a:pt x="12" y="501"/>
                </a:lnTo>
                <a:lnTo>
                  <a:pt x="19" y="506"/>
                </a:lnTo>
                <a:lnTo>
                  <a:pt x="19" y="506"/>
                </a:lnTo>
                <a:lnTo>
                  <a:pt x="29" y="513"/>
                </a:lnTo>
                <a:lnTo>
                  <a:pt x="44" y="519"/>
                </a:lnTo>
                <a:lnTo>
                  <a:pt x="77" y="534"/>
                </a:lnTo>
                <a:lnTo>
                  <a:pt x="120" y="552"/>
                </a:lnTo>
                <a:lnTo>
                  <a:pt x="120" y="552"/>
                </a:lnTo>
                <a:lnTo>
                  <a:pt x="120" y="577"/>
                </a:lnTo>
                <a:lnTo>
                  <a:pt x="119" y="596"/>
                </a:lnTo>
                <a:lnTo>
                  <a:pt x="120" y="607"/>
                </a:lnTo>
                <a:lnTo>
                  <a:pt x="120" y="607"/>
                </a:lnTo>
                <a:lnTo>
                  <a:pt x="121" y="608"/>
                </a:lnTo>
                <a:lnTo>
                  <a:pt x="121" y="607"/>
                </a:lnTo>
                <a:lnTo>
                  <a:pt x="124" y="603"/>
                </a:lnTo>
                <a:lnTo>
                  <a:pt x="125" y="603"/>
                </a:lnTo>
                <a:lnTo>
                  <a:pt x="125" y="604"/>
                </a:lnTo>
                <a:lnTo>
                  <a:pt x="125" y="617"/>
                </a:lnTo>
                <a:lnTo>
                  <a:pt x="125" y="617"/>
                </a:lnTo>
                <a:lnTo>
                  <a:pt x="110" y="889"/>
                </a:lnTo>
                <a:lnTo>
                  <a:pt x="110" y="889"/>
                </a:lnTo>
                <a:lnTo>
                  <a:pt x="98" y="895"/>
                </a:lnTo>
                <a:lnTo>
                  <a:pt x="72" y="909"/>
                </a:lnTo>
                <a:lnTo>
                  <a:pt x="57" y="918"/>
                </a:lnTo>
                <a:lnTo>
                  <a:pt x="44" y="925"/>
                </a:lnTo>
                <a:lnTo>
                  <a:pt x="34" y="933"/>
                </a:lnTo>
                <a:lnTo>
                  <a:pt x="30" y="937"/>
                </a:lnTo>
                <a:lnTo>
                  <a:pt x="29" y="939"/>
                </a:lnTo>
                <a:lnTo>
                  <a:pt x="29" y="939"/>
                </a:lnTo>
                <a:lnTo>
                  <a:pt x="24" y="949"/>
                </a:lnTo>
                <a:lnTo>
                  <a:pt x="19" y="959"/>
                </a:lnTo>
                <a:lnTo>
                  <a:pt x="15" y="968"/>
                </a:lnTo>
                <a:lnTo>
                  <a:pt x="14" y="972"/>
                </a:lnTo>
                <a:lnTo>
                  <a:pt x="14" y="974"/>
                </a:lnTo>
                <a:lnTo>
                  <a:pt x="14" y="974"/>
                </a:lnTo>
                <a:lnTo>
                  <a:pt x="17" y="1046"/>
                </a:lnTo>
                <a:lnTo>
                  <a:pt x="22" y="1199"/>
                </a:lnTo>
                <a:lnTo>
                  <a:pt x="29" y="1418"/>
                </a:lnTo>
                <a:lnTo>
                  <a:pt x="44" y="1438"/>
                </a:lnTo>
                <a:lnTo>
                  <a:pt x="34" y="1478"/>
                </a:lnTo>
                <a:lnTo>
                  <a:pt x="34" y="1478"/>
                </a:lnTo>
                <a:lnTo>
                  <a:pt x="32" y="1480"/>
                </a:lnTo>
                <a:lnTo>
                  <a:pt x="28" y="1487"/>
                </a:lnTo>
                <a:lnTo>
                  <a:pt x="25" y="1491"/>
                </a:lnTo>
                <a:lnTo>
                  <a:pt x="25" y="1494"/>
                </a:lnTo>
                <a:lnTo>
                  <a:pt x="25" y="1498"/>
                </a:lnTo>
                <a:lnTo>
                  <a:pt x="29" y="1503"/>
                </a:lnTo>
                <a:lnTo>
                  <a:pt x="29" y="1503"/>
                </a:lnTo>
                <a:lnTo>
                  <a:pt x="34" y="1507"/>
                </a:lnTo>
                <a:lnTo>
                  <a:pt x="38" y="1508"/>
                </a:lnTo>
                <a:lnTo>
                  <a:pt x="43" y="1508"/>
                </a:lnTo>
                <a:lnTo>
                  <a:pt x="47" y="1507"/>
                </a:lnTo>
                <a:lnTo>
                  <a:pt x="57" y="1503"/>
                </a:lnTo>
                <a:lnTo>
                  <a:pt x="64" y="1498"/>
                </a:lnTo>
                <a:lnTo>
                  <a:pt x="64" y="1498"/>
                </a:lnTo>
                <a:lnTo>
                  <a:pt x="71" y="1493"/>
                </a:lnTo>
                <a:lnTo>
                  <a:pt x="76" y="1487"/>
                </a:lnTo>
                <a:lnTo>
                  <a:pt x="78" y="1482"/>
                </a:lnTo>
                <a:lnTo>
                  <a:pt x="80" y="1478"/>
                </a:lnTo>
                <a:lnTo>
                  <a:pt x="80" y="1478"/>
                </a:lnTo>
                <a:lnTo>
                  <a:pt x="82" y="1469"/>
                </a:lnTo>
                <a:lnTo>
                  <a:pt x="85" y="1463"/>
                </a:lnTo>
                <a:lnTo>
                  <a:pt x="120" y="1468"/>
                </a:lnTo>
                <a:lnTo>
                  <a:pt x="341" y="1463"/>
                </a:lnTo>
                <a:lnTo>
                  <a:pt x="341" y="1463"/>
                </a:lnTo>
                <a:lnTo>
                  <a:pt x="344" y="1469"/>
                </a:lnTo>
                <a:lnTo>
                  <a:pt x="347" y="1478"/>
                </a:lnTo>
                <a:lnTo>
                  <a:pt x="347" y="1478"/>
                </a:lnTo>
                <a:lnTo>
                  <a:pt x="347" y="1482"/>
                </a:lnTo>
                <a:lnTo>
                  <a:pt x="345" y="1488"/>
                </a:lnTo>
                <a:lnTo>
                  <a:pt x="345" y="1491"/>
                </a:lnTo>
                <a:lnTo>
                  <a:pt x="347" y="1493"/>
                </a:lnTo>
                <a:lnTo>
                  <a:pt x="348" y="1496"/>
                </a:lnTo>
                <a:lnTo>
                  <a:pt x="352" y="1498"/>
                </a:lnTo>
                <a:lnTo>
                  <a:pt x="352" y="1498"/>
                </a:lnTo>
                <a:lnTo>
                  <a:pt x="362" y="1502"/>
                </a:lnTo>
                <a:lnTo>
                  <a:pt x="373" y="1503"/>
                </a:lnTo>
                <a:lnTo>
                  <a:pt x="379" y="1504"/>
                </a:lnTo>
                <a:lnTo>
                  <a:pt x="383" y="1503"/>
                </a:lnTo>
                <a:lnTo>
                  <a:pt x="386" y="1501"/>
                </a:lnTo>
                <a:lnTo>
                  <a:pt x="387" y="1498"/>
                </a:lnTo>
                <a:lnTo>
                  <a:pt x="387" y="1498"/>
                </a:lnTo>
                <a:lnTo>
                  <a:pt x="388" y="1489"/>
                </a:lnTo>
                <a:lnTo>
                  <a:pt x="389" y="1482"/>
                </a:lnTo>
                <a:lnTo>
                  <a:pt x="392" y="1473"/>
                </a:lnTo>
                <a:lnTo>
                  <a:pt x="392" y="1473"/>
                </a:lnTo>
                <a:lnTo>
                  <a:pt x="396" y="1468"/>
                </a:lnTo>
                <a:lnTo>
                  <a:pt x="398" y="1465"/>
                </a:lnTo>
                <a:lnTo>
                  <a:pt x="402" y="1463"/>
                </a:lnTo>
                <a:lnTo>
                  <a:pt x="402" y="1463"/>
                </a:lnTo>
                <a:lnTo>
                  <a:pt x="408" y="1459"/>
                </a:lnTo>
                <a:lnTo>
                  <a:pt x="414" y="1457"/>
                </a:lnTo>
                <a:lnTo>
                  <a:pt x="427" y="1453"/>
                </a:lnTo>
                <a:lnTo>
                  <a:pt x="427" y="1453"/>
                </a:lnTo>
                <a:lnTo>
                  <a:pt x="431" y="1452"/>
                </a:lnTo>
                <a:lnTo>
                  <a:pt x="435" y="1448"/>
                </a:lnTo>
                <a:lnTo>
                  <a:pt x="437" y="1444"/>
                </a:lnTo>
                <a:lnTo>
                  <a:pt x="440" y="1440"/>
                </a:lnTo>
                <a:lnTo>
                  <a:pt x="445" y="1429"/>
                </a:lnTo>
                <a:lnTo>
                  <a:pt x="447" y="1418"/>
                </a:lnTo>
                <a:lnTo>
                  <a:pt x="451" y="1396"/>
                </a:lnTo>
                <a:lnTo>
                  <a:pt x="452" y="1387"/>
                </a:lnTo>
                <a:lnTo>
                  <a:pt x="452" y="1387"/>
                </a:lnTo>
                <a:lnTo>
                  <a:pt x="459" y="1387"/>
                </a:lnTo>
                <a:lnTo>
                  <a:pt x="472" y="1386"/>
                </a:lnTo>
                <a:lnTo>
                  <a:pt x="479" y="1385"/>
                </a:lnTo>
                <a:lnTo>
                  <a:pt x="485" y="1384"/>
                </a:lnTo>
                <a:lnTo>
                  <a:pt x="490" y="1381"/>
                </a:lnTo>
                <a:lnTo>
                  <a:pt x="491" y="1379"/>
                </a:lnTo>
                <a:lnTo>
                  <a:pt x="493" y="1377"/>
                </a:lnTo>
                <a:lnTo>
                  <a:pt x="493" y="1377"/>
                </a:lnTo>
                <a:lnTo>
                  <a:pt x="491" y="1373"/>
                </a:lnTo>
                <a:lnTo>
                  <a:pt x="489" y="1368"/>
                </a:lnTo>
                <a:lnTo>
                  <a:pt x="484" y="1365"/>
                </a:lnTo>
                <a:lnTo>
                  <a:pt x="477" y="1361"/>
                </a:lnTo>
                <a:lnTo>
                  <a:pt x="467" y="1355"/>
                </a:lnTo>
                <a:lnTo>
                  <a:pt x="462" y="1352"/>
                </a:lnTo>
                <a:lnTo>
                  <a:pt x="462" y="1352"/>
                </a:lnTo>
                <a:lnTo>
                  <a:pt x="464" y="1280"/>
                </a:lnTo>
                <a:lnTo>
                  <a:pt x="465" y="1229"/>
                </a:lnTo>
                <a:lnTo>
                  <a:pt x="466" y="1210"/>
                </a:lnTo>
                <a:lnTo>
                  <a:pt x="467" y="1201"/>
                </a:lnTo>
                <a:lnTo>
                  <a:pt x="467" y="1201"/>
                </a:lnTo>
                <a:lnTo>
                  <a:pt x="469" y="1195"/>
                </a:lnTo>
                <a:lnTo>
                  <a:pt x="469" y="1185"/>
                </a:lnTo>
                <a:lnTo>
                  <a:pt x="467" y="1157"/>
                </a:lnTo>
                <a:lnTo>
                  <a:pt x="462" y="1120"/>
                </a:lnTo>
                <a:lnTo>
                  <a:pt x="518" y="1090"/>
                </a:lnTo>
                <a:lnTo>
                  <a:pt x="528" y="939"/>
                </a:lnTo>
                <a:lnTo>
                  <a:pt x="533" y="813"/>
                </a:lnTo>
                <a:lnTo>
                  <a:pt x="533" y="813"/>
                </a:lnTo>
                <a:lnTo>
                  <a:pt x="513" y="807"/>
                </a:lnTo>
                <a:lnTo>
                  <a:pt x="499" y="802"/>
                </a:lnTo>
                <a:lnTo>
                  <a:pt x="494" y="800"/>
                </a:lnTo>
                <a:lnTo>
                  <a:pt x="493" y="798"/>
                </a:lnTo>
                <a:lnTo>
                  <a:pt x="493" y="798"/>
                </a:lnTo>
                <a:lnTo>
                  <a:pt x="488" y="783"/>
                </a:lnTo>
                <a:lnTo>
                  <a:pt x="485" y="767"/>
                </a:lnTo>
                <a:lnTo>
                  <a:pt x="482" y="743"/>
                </a:lnTo>
                <a:lnTo>
                  <a:pt x="482" y="743"/>
                </a:lnTo>
                <a:lnTo>
                  <a:pt x="482" y="729"/>
                </a:lnTo>
                <a:lnTo>
                  <a:pt x="484" y="715"/>
                </a:lnTo>
                <a:lnTo>
                  <a:pt x="485" y="691"/>
                </a:lnTo>
                <a:lnTo>
                  <a:pt x="485" y="680"/>
                </a:lnTo>
                <a:lnTo>
                  <a:pt x="485" y="669"/>
                </a:lnTo>
                <a:lnTo>
                  <a:pt x="482" y="660"/>
                </a:lnTo>
                <a:lnTo>
                  <a:pt x="477" y="652"/>
                </a:lnTo>
                <a:lnTo>
                  <a:pt x="477" y="652"/>
                </a:lnTo>
                <a:lnTo>
                  <a:pt x="462" y="637"/>
                </a:lnTo>
                <a:lnTo>
                  <a:pt x="445" y="620"/>
                </a:lnTo>
                <a:lnTo>
                  <a:pt x="422" y="602"/>
                </a:lnTo>
                <a:lnTo>
                  <a:pt x="422" y="602"/>
                </a:lnTo>
                <a:lnTo>
                  <a:pt x="427" y="598"/>
                </a:lnTo>
                <a:lnTo>
                  <a:pt x="431" y="593"/>
                </a:lnTo>
                <a:lnTo>
                  <a:pt x="437" y="587"/>
                </a:lnTo>
                <a:lnTo>
                  <a:pt x="441" y="578"/>
                </a:lnTo>
                <a:lnTo>
                  <a:pt x="446" y="567"/>
                </a:lnTo>
                <a:lnTo>
                  <a:pt x="447" y="553"/>
                </a:lnTo>
                <a:lnTo>
                  <a:pt x="447" y="536"/>
                </a:lnTo>
                <a:lnTo>
                  <a:pt x="447" y="536"/>
                </a:lnTo>
                <a:lnTo>
                  <a:pt x="446" y="528"/>
                </a:lnTo>
                <a:lnTo>
                  <a:pt x="443" y="519"/>
                </a:lnTo>
                <a:lnTo>
                  <a:pt x="440" y="511"/>
                </a:lnTo>
                <a:lnTo>
                  <a:pt x="436" y="504"/>
                </a:lnTo>
                <a:lnTo>
                  <a:pt x="426" y="489"/>
                </a:lnTo>
                <a:lnTo>
                  <a:pt x="416" y="476"/>
                </a:lnTo>
                <a:lnTo>
                  <a:pt x="404" y="466"/>
                </a:lnTo>
                <a:lnTo>
                  <a:pt x="396" y="457"/>
                </a:lnTo>
                <a:lnTo>
                  <a:pt x="387" y="451"/>
                </a:lnTo>
                <a:lnTo>
                  <a:pt x="392" y="400"/>
                </a:lnTo>
                <a:lnTo>
                  <a:pt x="392" y="400"/>
                </a:lnTo>
                <a:lnTo>
                  <a:pt x="388" y="377"/>
                </a:lnTo>
                <a:lnTo>
                  <a:pt x="383" y="354"/>
                </a:lnTo>
                <a:lnTo>
                  <a:pt x="377" y="330"/>
                </a:lnTo>
                <a:lnTo>
                  <a:pt x="377" y="330"/>
                </a:lnTo>
                <a:lnTo>
                  <a:pt x="372" y="310"/>
                </a:lnTo>
                <a:lnTo>
                  <a:pt x="368" y="293"/>
                </a:lnTo>
                <a:lnTo>
                  <a:pt x="367" y="280"/>
                </a:lnTo>
                <a:lnTo>
                  <a:pt x="367" y="280"/>
                </a:lnTo>
                <a:lnTo>
                  <a:pt x="352" y="260"/>
                </a:lnTo>
                <a:lnTo>
                  <a:pt x="339" y="246"/>
                </a:lnTo>
                <a:lnTo>
                  <a:pt x="335" y="242"/>
                </a:lnTo>
                <a:lnTo>
                  <a:pt x="331" y="239"/>
                </a:lnTo>
                <a:lnTo>
                  <a:pt x="331" y="239"/>
                </a:lnTo>
                <a:lnTo>
                  <a:pt x="314" y="234"/>
                </a:lnTo>
                <a:lnTo>
                  <a:pt x="301" y="229"/>
                </a:lnTo>
                <a:lnTo>
                  <a:pt x="301" y="209"/>
                </a:lnTo>
                <a:lnTo>
                  <a:pt x="301" y="209"/>
                </a:lnTo>
                <a:lnTo>
                  <a:pt x="319" y="208"/>
                </a:lnTo>
                <a:lnTo>
                  <a:pt x="333" y="207"/>
                </a:lnTo>
                <a:lnTo>
                  <a:pt x="338" y="205"/>
                </a:lnTo>
                <a:lnTo>
                  <a:pt x="341" y="204"/>
                </a:lnTo>
                <a:lnTo>
                  <a:pt x="341" y="204"/>
                </a:lnTo>
                <a:lnTo>
                  <a:pt x="344" y="202"/>
                </a:lnTo>
                <a:lnTo>
                  <a:pt x="347" y="195"/>
                </a:lnTo>
                <a:lnTo>
                  <a:pt x="354" y="180"/>
                </a:lnTo>
                <a:lnTo>
                  <a:pt x="359" y="164"/>
                </a:lnTo>
                <a:lnTo>
                  <a:pt x="362" y="154"/>
                </a:lnTo>
                <a:lnTo>
                  <a:pt x="362" y="139"/>
                </a:lnTo>
                <a:lnTo>
                  <a:pt x="362" y="139"/>
                </a:lnTo>
                <a:lnTo>
                  <a:pt x="362" y="117"/>
                </a:lnTo>
                <a:lnTo>
                  <a:pt x="363" y="102"/>
                </a:lnTo>
                <a:lnTo>
                  <a:pt x="362" y="93"/>
                </a:lnTo>
                <a:lnTo>
                  <a:pt x="362" y="93"/>
                </a:lnTo>
                <a:lnTo>
                  <a:pt x="362" y="91"/>
                </a:lnTo>
                <a:lnTo>
                  <a:pt x="363" y="88"/>
                </a:lnTo>
                <a:lnTo>
                  <a:pt x="368" y="82"/>
                </a:lnTo>
                <a:lnTo>
                  <a:pt x="370" y="78"/>
                </a:lnTo>
                <a:lnTo>
                  <a:pt x="370" y="72"/>
                </a:lnTo>
                <a:lnTo>
                  <a:pt x="370" y="66"/>
                </a:lnTo>
                <a:lnTo>
                  <a:pt x="367" y="58"/>
                </a:lnTo>
                <a:lnTo>
                  <a:pt x="367" y="58"/>
                </a:lnTo>
                <a:lnTo>
                  <a:pt x="357" y="42"/>
                </a:lnTo>
                <a:lnTo>
                  <a:pt x="350" y="34"/>
                </a:lnTo>
                <a:lnTo>
                  <a:pt x="344" y="28"/>
                </a:lnTo>
                <a:lnTo>
                  <a:pt x="336" y="22"/>
                </a:lnTo>
                <a:lnTo>
                  <a:pt x="328" y="17"/>
                </a:lnTo>
                <a:lnTo>
                  <a:pt x="318" y="12"/>
                </a:lnTo>
                <a:lnTo>
                  <a:pt x="306" y="8"/>
                </a:lnTo>
                <a:lnTo>
                  <a:pt x="306" y="8"/>
                </a:lnTo>
                <a:lnTo>
                  <a:pt x="282" y="3"/>
                </a:lnTo>
                <a:lnTo>
                  <a:pt x="260" y="0"/>
                </a:lnTo>
                <a:lnTo>
                  <a:pt x="243" y="1"/>
                </a:lnTo>
                <a:lnTo>
                  <a:pt x="238" y="1"/>
                </a:lnTo>
                <a:lnTo>
                  <a:pt x="236" y="3"/>
                </a:lnTo>
                <a:lnTo>
                  <a:pt x="236" y="3"/>
                </a:lnTo>
                <a:lnTo>
                  <a:pt x="233" y="4"/>
                </a:lnTo>
                <a:lnTo>
                  <a:pt x="231" y="4"/>
                </a:lnTo>
                <a:lnTo>
                  <a:pt x="219" y="5"/>
                </a:lnTo>
                <a:lnTo>
                  <a:pt x="208" y="6"/>
                </a:lnTo>
                <a:lnTo>
                  <a:pt x="202" y="9"/>
                </a:lnTo>
                <a:lnTo>
                  <a:pt x="195" y="13"/>
                </a:lnTo>
                <a:lnTo>
                  <a:pt x="195" y="13"/>
                </a:lnTo>
                <a:lnTo>
                  <a:pt x="187" y="20"/>
                </a:lnTo>
                <a:lnTo>
                  <a:pt x="183" y="24"/>
                </a:lnTo>
                <a:lnTo>
                  <a:pt x="180" y="28"/>
                </a:lnTo>
                <a:lnTo>
                  <a:pt x="180" y="28"/>
                </a:lnTo>
                <a:lnTo>
                  <a:pt x="178" y="27"/>
                </a:lnTo>
                <a:lnTo>
                  <a:pt x="170" y="24"/>
                </a:lnTo>
                <a:lnTo>
                  <a:pt x="165" y="24"/>
                </a:lnTo>
                <a:lnTo>
                  <a:pt x="160" y="24"/>
                </a:lnTo>
                <a:lnTo>
                  <a:pt x="155" y="25"/>
                </a:lnTo>
                <a:lnTo>
                  <a:pt x="150" y="28"/>
                </a:lnTo>
                <a:lnTo>
                  <a:pt x="150" y="28"/>
                </a:lnTo>
                <a:lnTo>
                  <a:pt x="143" y="35"/>
                </a:lnTo>
                <a:lnTo>
                  <a:pt x="137" y="43"/>
                </a:lnTo>
                <a:lnTo>
                  <a:pt x="135" y="49"/>
                </a:lnTo>
                <a:lnTo>
                  <a:pt x="135" y="53"/>
                </a:lnTo>
                <a:lnTo>
                  <a:pt x="135" y="53"/>
                </a:lnTo>
                <a:lnTo>
                  <a:pt x="135" y="54"/>
                </a:lnTo>
                <a:lnTo>
                  <a:pt x="134" y="56"/>
                </a:lnTo>
                <a:lnTo>
                  <a:pt x="129" y="61"/>
                </a:lnTo>
                <a:lnTo>
                  <a:pt x="126" y="64"/>
                </a:lnTo>
                <a:lnTo>
                  <a:pt x="124" y="68"/>
                </a:lnTo>
                <a:lnTo>
                  <a:pt x="124" y="73"/>
                </a:lnTo>
                <a:lnTo>
                  <a:pt x="125" y="78"/>
                </a:lnTo>
                <a:lnTo>
                  <a:pt x="125" y="78"/>
                </a:lnTo>
                <a:lnTo>
                  <a:pt x="129" y="83"/>
                </a:lnTo>
                <a:lnTo>
                  <a:pt x="132" y="88"/>
                </a:lnTo>
                <a:lnTo>
                  <a:pt x="143" y="96"/>
                </a:lnTo>
                <a:lnTo>
                  <a:pt x="151" y="102"/>
                </a:lnTo>
                <a:lnTo>
                  <a:pt x="155" y="103"/>
                </a:lnTo>
                <a:lnTo>
                  <a:pt x="155" y="103"/>
                </a:lnTo>
                <a:lnTo>
                  <a:pt x="154" y="105"/>
                </a:lnTo>
                <a:lnTo>
                  <a:pt x="151" y="108"/>
                </a:lnTo>
                <a:lnTo>
                  <a:pt x="150" y="112"/>
                </a:lnTo>
                <a:lnTo>
                  <a:pt x="149" y="116"/>
                </a:lnTo>
                <a:lnTo>
                  <a:pt x="149" y="122"/>
                </a:lnTo>
                <a:lnTo>
                  <a:pt x="150" y="129"/>
                </a:lnTo>
                <a:lnTo>
                  <a:pt x="150" y="129"/>
                </a:lnTo>
                <a:lnTo>
                  <a:pt x="154" y="141"/>
                </a:lnTo>
                <a:lnTo>
                  <a:pt x="156" y="151"/>
                </a:lnTo>
                <a:lnTo>
                  <a:pt x="160" y="159"/>
                </a:lnTo>
                <a:lnTo>
                  <a:pt x="160" y="159"/>
                </a:lnTo>
                <a:lnTo>
                  <a:pt x="159" y="147"/>
                </a:lnTo>
                <a:lnTo>
                  <a:pt x="159" y="139"/>
                </a:lnTo>
                <a:lnTo>
                  <a:pt x="160" y="129"/>
                </a:lnTo>
                <a:lnTo>
                  <a:pt x="160" y="129"/>
                </a:lnTo>
                <a:lnTo>
                  <a:pt x="163" y="121"/>
                </a:lnTo>
                <a:lnTo>
                  <a:pt x="166" y="115"/>
                </a:lnTo>
                <a:lnTo>
                  <a:pt x="170" y="108"/>
                </a:lnTo>
                <a:lnTo>
                  <a:pt x="170" y="108"/>
                </a:lnTo>
                <a:lnTo>
                  <a:pt x="170" y="124"/>
                </a:lnTo>
                <a:lnTo>
                  <a:pt x="171" y="137"/>
                </a:lnTo>
                <a:lnTo>
                  <a:pt x="173" y="144"/>
                </a:lnTo>
                <a:lnTo>
                  <a:pt x="175" y="149"/>
                </a:lnTo>
                <a:lnTo>
                  <a:pt x="175" y="149"/>
                </a:lnTo>
                <a:lnTo>
                  <a:pt x="182" y="160"/>
                </a:lnTo>
                <a:lnTo>
                  <a:pt x="183" y="164"/>
                </a:lnTo>
                <a:lnTo>
                  <a:pt x="180" y="169"/>
                </a:lnTo>
                <a:lnTo>
                  <a:pt x="180" y="169"/>
                </a:lnTo>
                <a:lnTo>
                  <a:pt x="178" y="171"/>
                </a:lnTo>
                <a:lnTo>
                  <a:pt x="175" y="175"/>
                </a:lnTo>
                <a:lnTo>
                  <a:pt x="169" y="180"/>
                </a:lnTo>
                <a:lnTo>
                  <a:pt x="160" y="184"/>
                </a:lnTo>
                <a:lnTo>
                  <a:pt x="180" y="184"/>
                </a:lnTo>
                <a:lnTo>
                  <a:pt x="180" y="184"/>
                </a:lnTo>
                <a:lnTo>
                  <a:pt x="180" y="192"/>
                </a:lnTo>
                <a:lnTo>
                  <a:pt x="182" y="197"/>
                </a:lnTo>
                <a:lnTo>
                  <a:pt x="180" y="199"/>
                </a:lnTo>
                <a:lnTo>
                  <a:pt x="180" y="199"/>
                </a:lnTo>
                <a:lnTo>
                  <a:pt x="200" y="184"/>
                </a:lnTo>
                <a:lnTo>
                  <a:pt x="200" y="18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CC8F34A6-58C5-4EFB-87AB-03083E5388A4}"/>
              </a:ext>
            </a:extLst>
          </p:cNvPr>
          <p:cNvSpPr>
            <a:spLocks noEditPoints="1"/>
          </p:cNvSpPr>
          <p:nvPr/>
        </p:nvSpPr>
        <p:spPr bwMode="auto">
          <a:xfrm>
            <a:off x="2645494" y="2699580"/>
            <a:ext cx="1003769" cy="1675366"/>
          </a:xfrm>
          <a:custGeom>
            <a:avLst/>
            <a:gdLst>
              <a:gd name="T0" fmla="*/ 213 w 692"/>
              <a:gd name="T1" fmla="*/ 194 h 1155"/>
              <a:gd name="T2" fmla="*/ 161 w 692"/>
              <a:gd name="T3" fmla="*/ 230 h 1155"/>
              <a:gd name="T4" fmla="*/ 131 w 692"/>
              <a:gd name="T5" fmla="*/ 294 h 1155"/>
              <a:gd name="T6" fmla="*/ 125 w 692"/>
              <a:gd name="T7" fmla="*/ 371 h 1155"/>
              <a:gd name="T8" fmla="*/ 78 w 692"/>
              <a:gd name="T9" fmla="*/ 513 h 1155"/>
              <a:gd name="T10" fmla="*/ 60 w 692"/>
              <a:gd name="T11" fmla="*/ 543 h 1155"/>
              <a:gd name="T12" fmla="*/ 78 w 692"/>
              <a:gd name="T13" fmla="*/ 598 h 1155"/>
              <a:gd name="T14" fmla="*/ 41 w 692"/>
              <a:gd name="T15" fmla="*/ 958 h 1155"/>
              <a:gd name="T16" fmla="*/ 1 w 692"/>
              <a:gd name="T17" fmla="*/ 994 h 1155"/>
              <a:gd name="T18" fmla="*/ 1 w 692"/>
              <a:gd name="T19" fmla="*/ 1088 h 1155"/>
              <a:gd name="T20" fmla="*/ 24 w 692"/>
              <a:gd name="T21" fmla="*/ 1140 h 1155"/>
              <a:gd name="T22" fmla="*/ 54 w 692"/>
              <a:gd name="T23" fmla="*/ 1153 h 1155"/>
              <a:gd name="T24" fmla="*/ 58 w 692"/>
              <a:gd name="T25" fmla="*/ 1080 h 1155"/>
              <a:gd name="T26" fmla="*/ 125 w 692"/>
              <a:gd name="T27" fmla="*/ 1071 h 1155"/>
              <a:gd name="T28" fmla="*/ 118 w 692"/>
              <a:gd name="T29" fmla="*/ 1100 h 1155"/>
              <a:gd name="T30" fmla="*/ 140 w 692"/>
              <a:gd name="T31" fmla="*/ 1111 h 1155"/>
              <a:gd name="T32" fmla="*/ 166 w 692"/>
              <a:gd name="T33" fmla="*/ 1082 h 1155"/>
              <a:gd name="T34" fmla="*/ 259 w 692"/>
              <a:gd name="T35" fmla="*/ 1088 h 1155"/>
              <a:gd name="T36" fmla="*/ 283 w 692"/>
              <a:gd name="T37" fmla="*/ 1094 h 1155"/>
              <a:gd name="T38" fmla="*/ 287 w 692"/>
              <a:gd name="T39" fmla="*/ 1066 h 1155"/>
              <a:gd name="T40" fmla="*/ 303 w 692"/>
              <a:gd name="T41" fmla="*/ 1052 h 1155"/>
              <a:gd name="T42" fmla="*/ 317 w 692"/>
              <a:gd name="T43" fmla="*/ 1082 h 1155"/>
              <a:gd name="T44" fmla="*/ 306 w 692"/>
              <a:gd name="T45" fmla="*/ 1100 h 1155"/>
              <a:gd name="T46" fmla="*/ 306 w 692"/>
              <a:gd name="T47" fmla="*/ 1138 h 1155"/>
              <a:gd name="T48" fmla="*/ 317 w 692"/>
              <a:gd name="T49" fmla="*/ 1153 h 1155"/>
              <a:gd name="T50" fmla="*/ 444 w 692"/>
              <a:gd name="T51" fmla="*/ 1151 h 1155"/>
              <a:gd name="T52" fmla="*/ 500 w 692"/>
              <a:gd name="T53" fmla="*/ 1129 h 1155"/>
              <a:gd name="T54" fmla="*/ 449 w 692"/>
              <a:gd name="T55" fmla="*/ 1107 h 1155"/>
              <a:gd name="T56" fmla="*/ 420 w 692"/>
              <a:gd name="T57" fmla="*/ 1080 h 1155"/>
              <a:gd name="T58" fmla="*/ 396 w 692"/>
              <a:gd name="T59" fmla="*/ 1071 h 1155"/>
              <a:gd name="T60" fmla="*/ 429 w 692"/>
              <a:gd name="T61" fmla="*/ 965 h 1155"/>
              <a:gd name="T62" fmla="*/ 447 w 692"/>
              <a:gd name="T63" fmla="*/ 737 h 1155"/>
              <a:gd name="T64" fmla="*/ 505 w 692"/>
              <a:gd name="T65" fmla="*/ 814 h 1155"/>
              <a:gd name="T66" fmla="*/ 632 w 692"/>
              <a:gd name="T67" fmla="*/ 761 h 1155"/>
              <a:gd name="T68" fmla="*/ 680 w 692"/>
              <a:gd name="T69" fmla="*/ 742 h 1155"/>
              <a:gd name="T70" fmla="*/ 652 w 692"/>
              <a:gd name="T71" fmla="*/ 652 h 1155"/>
              <a:gd name="T72" fmla="*/ 573 w 692"/>
              <a:gd name="T73" fmla="*/ 555 h 1155"/>
              <a:gd name="T74" fmla="*/ 551 w 692"/>
              <a:gd name="T75" fmla="*/ 452 h 1155"/>
              <a:gd name="T76" fmla="*/ 566 w 692"/>
              <a:gd name="T77" fmla="*/ 415 h 1155"/>
              <a:gd name="T78" fmla="*/ 535 w 692"/>
              <a:gd name="T79" fmla="*/ 397 h 1155"/>
              <a:gd name="T80" fmla="*/ 517 w 692"/>
              <a:gd name="T81" fmla="*/ 392 h 1155"/>
              <a:gd name="T82" fmla="*/ 498 w 692"/>
              <a:gd name="T83" fmla="*/ 392 h 1155"/>
              <a:gd name="T84" fmla="*/ 438 w 692"/>
              <a:gd name="T85" fmla="*/ 401 h 1155"/>
              <a:gd name="T86" fmla="*/ 405 w 692"/>
              <a:gd name="T87" fmla="*/ 317 h 1155"/>
              <a:gd name="T88" fmla="*/ 361 w 692"/>
              <a:gd name="T89" fmla="*/ 214 h 1155"/>
              <a:gd name="T90" fmla="*/ 346 w 692"/>
              <a:gd name="T91" fmla="*/ 180 h 1155"/>
              <a:gd name="T92" fmla="*/ 376 w 692"/>
              <a:gd name="T93" fmla="*/ 160 h 1155"/>
              <a:gd name="T94" fmla="*/ 381 w 692"/>
              <a:gd name="T95" fmla="*/ 93 h 1155"/>
              <a:gd name="T96" fmla="*/ 362 w 692"/>
              <a:gd name="T97" fmla="*/ 24 h 1155"/>
              <a:gd name="T98" fmla="*/ 301 w 692"/>
              <a:gd name="T99" fmla="*/ 1 h 1155"/>
              <a:gd name="T100" fmla="*/ 259 w 692"/>
              <a:gd name="T101" fmla="*/ 7 h 1155"/>
              <a:gd name="T102" fmla="*/ 218 w 692"/>
              <a:gd name="T103" fmla="*/ 48 h 1155"/>
              <a:gd name="T104" fmla="*/ 196 w 692"/>
              <a:gd name="T105" fmla="*/ 115 h 1155"/>
              <a:gd name="T106" fmla="*/ 206 w 692"/>
              <a:gd name="T107" fmla="*/ 147 h 1155"/>
              <a:gd name="T108" fmla="*/ 225 w 692"/>
              <a:gd name="T109" fmla="*/ 165 h 1155"/>
              <a:gd name="T110" fmla="*/ 505 w 692"/>
              <a:gd name="T111" fmla="*/ 486 h 1155"/>
              <a:gd name="T112" fmla="*/ 485 w 692"/>
              <a:gd name="T113" fmla="*/ 473 h 1155"/>
              <a:gd name="T114" fmla="*/ 511 w 692"/>
              <a:gd name="T115" fmla="*/ 452 h 1155"/>
              <a:gd name="T116" fmla="*/ 476 w 692"/>
              <a:gd name="T117" fmla="*/ 498 h 1155"/>
              <a:gd name="T118" fmla="*/ 464 w 692"/>
              <a:gd name="T119" fmla="*/ 503 h 1155"/>
              <a:gd name="T120" fmla="*/ 423 w 692"/>
              <a:gd name="T121" fmla="*/ 469 h 1155"/>
              <a:gd name="T122" fmla="*/ 464 w 692"/>
              <a:gd name="T123" fmla="*/ 463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2" h="1155">
                <a:moveTo>
                  <a:pt x="224" y="165"/>
                </a:moveTo>
                <a:lnTo>
                  <a:pt x="224" y="165"/>
                </a:lnTo>
                <a:lnTo>
                  <a:pt x="223" y="166"/>
                </a:lnTo>
                <a:lnTo>
                  <a:pt x="221" y="168"/>
                </a:lnTo>
                <a:lnTo>
                  <a:pt x="218" y="178"/>
                </a:lnTo>
                <a:lnTo>
                  <a:pt x="213" y="194"/>
                </a:lnTo>
                <a:lnTo>
                  <a:pt x="213" y="194"/>
                </a:lnTo>
                <a:lnTo>
                  <a:pt x="195" y="202"/>
                </a:lnTo>
                <a:lnTo>
                  <a:pt x="181" y="210"/>
                </a:lnTo>
                <a:lnTo>
                  <a:pt x="175" y="214"/>
                </a:lnTo>
                <a:lnTo>
                  <a:pt x="171" y="217"/>
                </a:lnTo>
                <a:lnTo>
                  <a:pt x="171" y="217"/>
                </a:lnTo>
                <a:lnTo>
                  <a:pt x="166" y="225"/>
                </a:lnTo>
                <a:lnTo>
                  <a:pt x="161" y="230"/>
                </a:lnTo>
                <a:lnTo>
                  <a:pt x="155" y="238"/>
                </a:lnTo>
                <a:lnTo>
                  <a:pt x="148" y="246"/>
                </a:lnTo>
                <a:lnTo>
                  <a:pt x="148" y="246"/>
                </a:lnTo>
                <a:lnTo>
                  <a:pt x="141" y="259"/>
                </a:lnTo>
                <a:lnTo>
                  <a:pt x="136" y="274"/>
                </a:lnTo>
                <a:lnTo>
                  <a:pt x="132" y="288"/>
                </a:lnTo>
                <a:lnTo>
                  <a:pt x="131" y="294"/>
                </a:lnTo>
                <a:lnTo>
                  <a:pt x="131" y="299"/>
                </a:lnTo>
                <a:lnTo>
                  <a:pt x="131" y="299"/>
                </a:lnTo>
                <a:lnTo>
                  <a:pt x="135" y="328"/>
                </a:lnTo>
                <a:lnTo>
                  <a:pt x="136" y="343"/>
                </a:lnTo>
                <a:lnTo>
                  <a:pt x="136" y="352"/>
                </a:lnTo>
                <a:lnTo>
                  <a:pt x="136" y="352"/>
                </a:lnTo>
                <a:lnTo>
                  <a:pt x="125" y="371"/>
                </a:lnTo>
                <a:lnTo>
                  <a:pt x="101" y="406"/>
                </a:lnTo>
                <a:lnTo>
                  <a:pt x="67" y="457"/>
                </a:lnTo>
                <a:lnTo>
                  <a:pt x="67" y="457"/>
                </a:lnTo>
                <a:lnTo>
                  <a:pt x="89" y="509"/>
                </a:lnTo>
                <a:lnTo>
                  <a:pt x="89" y="509"/>
                </a:lnTo>
                <a:lnTo>
                  <a:pt x="85" y="511"/>
                </a:lnTo>
                <a:lnTo>
                  <a:pt x="78" y="513"/>
                </a:lnTo>
                <a:lnTo>
                  <a:pt x="68" y="520"/>
                </a:lnTo>
                <a:lnTo>
                  <a:pt x="64" y="523"/>
                </a:lnTo>
                <a:lnTo>
                  <a:pt x="60" y="527"/>
                </a:lnTo>
                <a:lnTo>
                  <a:pt x="60" y="527"/>
                </a:lnTo>
                <a:lnTo>
                  <a:pt x="59" y="530"/>
                </a:lnTo>
                <a:lnTo>
                  <a:pt x="59" y="533"/>
                </a:lnTo>
                <a:lnTo>
                  <a:pt x="60" y="543"/>
                </a:lnTo>
                <a:lnTo>
                  <a:pt x="64" y="556"/>
                </a:lnTo>
                <a:lnTo>
                  <a:pt x="68" y="567"/>
                </a:lnTo>
                <a:lnTo>
                  <a:pt x="77" y="589"/>
                </a:lnTo>
                <a:lnTo>
                  <a:pt x="78" y="595"/>
                </a:lnTo>
                <a:lnTo>
                  <a:pt x="78" y="598"/>
                </a:lnTo>
                <a:lnTo>
                  <a:pt x="78" y="598"/>
                </a:lnTo>
                <a:lnTo>
                  <a:pt x="78" y="598"/>
                </a:lnTo>
                <a:lnTo>
                  <a:pt x="70" y="596"/>
                </a:lnTo>
                <a:lnTo>
                  <a:pt x="60" y="596"/>
                </a:lnTo>
                <a:lnTo>
                  <a:pt x="49" y="598"/>
                </a:lnTo>
                <a:lnTo>
                  <a:pt x="49" y="609"/>
                </a:lnTo>
                <a:lnTo>
                  <a:pt x="49" y="954"/>
                </a:lnTo>
                <a:lnTo>
                  <a:pt x="49" y="954"/>
                </a:lnTo>
                <a:lnTo>
                  <a:pt x="41" y="958"/>
                </a:lnTo>
                <a:lnTo>
                  <a:pt x="26" y="966"/>
                </a:lnTo>
                <a:lnTo>
                  <a:pt x="19" y="973"/>
                </a:lnTo>
                <a:lnTo>
                  <a:pt x="10" y="979"/>
                </a:lnTo>
                <a:lnTo>
                  <a:pt x="5" y="987"/>
                </a:lnTo>
                <a:lnTo>
                  <a:pt x="2" y="990"/>
                </a:lnTo>
                <a:lnTo>
                  <a:pt x="1" y="994"/>
                </a:lnTo>
                <a:lnTo>
                  <a:pt x="1" y="994"/>
                </a:lnTo>
                <a:lnTo>
                  <a:pt x="0" y="1009"/>
                </a:lnTo>
                <a:lnTo>
                  <a:pt x="0" y="1019"/>
                </a:lnTo>
                <a:lnTo>
                  <a:pt x="1" y="1031"/>
                </a:lnTo>
                <a:lnTo>
                  <a:pt x="1" y="1042"/>
                </a:lnTo>
                <a:lnTo>
                  <a:pt x="1" y="1042"/>
                </a:lnTo>
                <a:lnTo>
                  <a:pt x="1" y="1066"/>
                </a:lnTo>
                <a:lnTo>
                  <a:pt x="1" y="1088"/>
                </a:lnTo>
                <a:lnTo>
                  <a:pt x="1" y="1088"/>
                </a:lnTo>
                <a:lnTo>
                  <a:pt x="4" y="1100"/>
                </a:lnTo>
                <a:lnTo>
                  <a:pt x="7" y="1111"/>
                </a:lnTo>
                <a:lnTo>
                  <a:pt x="12" y="1124"/>
                </a:lnTo>
                <a:lnTo>
                  <a:pt x="19" y="1135"/>
                </a:lnTo>
                <a:lnTo>
                  <a:pt x="19" y="1135"/>
                </a:lnTo>
                <a:lnTo>
                  <a:pt x="24" y="1140"/>
                </a:lnTo>
                <a:lnTo>
                  <a:pt x="29" y="1144"/>
                </a:lnTo>
                <a:lnTo>
                  <a:pt x="39" y="1151"/>
                </a:lnTo>
                <a:lnTo>
                  <a:pt x="44" y="1154"/>
                </a:lnTo>
                <a:lnTo>
                  <a:pt x="49" y="1154"/>
                </a:lnTo>
                <a:lnTo>
                  <a:pt x="51" y="1154"/>
                </a:lnTo>
                <a:lnTo>
                  <a:pt x="54" y="1153"/>
                </a:lnTo>
                <a:lnTo>
                  <a:pt x="54" y="1153"/>
                </a:lnTo>
                <a:lnTo>
                  <a:pt x="55" y="1148"/>
                </a:lnTo>
                <a:lnTo>
                  <a:pt x="55" y="1140"/>
                </a:lnTo>
                <a:lnTo>
                  <a:pt x="55" y="1120"/>
                </a:lnTo>
                <a:lnTo>
                  <a:pt x="54" y="1100"/>
                </a:lnTo>
                <a:lnTo>
                  <a:pt x="54" y="1088"/>
                </a:lnTo>
                <a:lnTo>
                  <a:pt x="54" y="1088"/>
                </a:lnTo>
                <a:lnTo>
                  <a:pt x="58" y="1080"/>
                </a:lnTo>
                <a:lnTo>
                  <a:pt x="60" y="1071"/>
                </a:lnTo>
                <a:lnTo>
                  <a:pt x="60" y="1071"/>
                </a:lnTo>
                <a:lnTo>
                  <a:pt x="63" y="1067"/>
                </a:lnTo>
                <a:lnTo>
                  <a:pt x="67" y="1063"/>
                </a:lnTo>
                <a:lnTo>
                  <a:pt x="72" y="1060"/>
                </a:lnTo>
                <a:lnTo>
                  <a:pt x="131" y="1065"/>
                </a:lnTo>
                <a:lnTo>
                  <a:pt x="125" y="1071"/>
                </a:lnTo>
                <a:lnTo>
                  <a:pt x="125" y="1071"/>
                </a:lnTo>
                <a:lnTo>
                  <a:pt x="122" y="1073"/>
                </a:lnTo>
                <a:lnTo>
                  <a:pt x="118" y="1080"/>
                </a:lnTo>
                <a:lnTo>
                  <a:pt x="116" y="1083"/>
                </a:lnTo>
                <a:lnTo>
                  <a:pt x="116" y="1088"/>
                </a:lnTo>
                <a:lnTo>
                  <a:pt x="116" y="1094"/>
                </a:lnTo>
                <a:lnTo>
                  <a:pt x="118" y="1100"/>
                </a:lnTo>
                <a:lnTo>
                  <a:pt x="118" y="1100"/>
                </a:lnTo>
                <a:lnTo>
                  <a:pt x="125" y="1109"/>
                </a:lnTo>
                <a:lnTo>
                  <a:pt x="130" y="1112"/>
                </a:lnTo>
                <a:lnTo>
                  <a:pt x="133" y="1112"/>
                </a:lnTo>
                <a:lnTo>
                  <a:pt x="136" y="1111"/>
                </a:lnTo>
                <a:lnTo>
                  <a:pt x="136" y="1111"/>
                </a:lnTo>
                <a:lnTo>
                  <a:pt x="140" y="1111"/>
                </a:lnTo>
                <a:lnTo>
                  <a:pt x="143" y="1112"/>
                </a:lnTo>
                <a:lnTo>
                  <a:pt x="148" y="1111"/>
                </a:lnTo>
                <a:lnTo>
                  <a:pt x="153" y="1106"/>
                </a:lnTo>
                <a:lnTo>
                  <a:pt x="153" y="1106"/>
                </a:lnTo>
                <a:lnTo>
                  <a:pt x="160" y="1097"/>
                </a:lnTo>
                <a:lnTo>
                  <a:pt x="164" y="1090"/>
                </a:lnTo>
                <a:lnTo>
                  <a:pt x="166" y="1082"/>
                </a:lnTo>
                <a:lnTo>
                  <a:pt x="171" y="1065"/>
                </a:lnTo>
                <a:lnTo>
                  <a:pt x="253" y="1065"/>
                </a:lnTo>
                <a:lnTo>
                  <a:pt x="253" y="1065"/>
                </a:lnTo>
                <a:lnTo>
                  <a:pt x="253" y="1075"/>
                </a:lnTo>
                <a:lnTo>
                  <a:pt x="255" y="1082"/>
                </a:lnTo>
                <a:lnTo>
                  <a:pt x="257" y="1086"/>
                </a:lnTo>
                <a:lnTo>
                  <a:pt x="259" y="1088"/>
                </a:lnTo>
                <a:lnTo>
                  <a:pt x="259" y="1088"/>
                </a:lnTo>
                <a:lnTo>
                  <a:pt x="266" y="1092"/>
                </a:lnTo>
                <a:lnTo>
                  <a:pt x="274" y="1095"/>
                </a:lnTo>
                <a:lnTo>
                  <a:pt x="281" y="1096"/>
                </a:lnTo>
                <a:lnTo>
                  <a:pt x="282" y="1096"/>
                </a:lnTo>
                <a:lnTo>
                  <a:pt x="283" y="1094"/>
                </a:lnTo>
                <a:lnTo>
                  <a:pt x="283" y="1094"/>
                </a:lnTo>
                <a:lnTo>
                  <a:pt x="284" y="1088"/>
                </a:lnTo>
                <a:lnTo>
                  <a:pt x="286" y="1082"/>
                </a:lnTo>
                <a:lnTo>
                  <a:pt x="288" y="1075"/>
                </a:lnTo>
                <a:lnTo>
                  <a:pt x="288" y="1072"/>
                </a:lnTo>
                <a:lnTo>
                  <a:pt x="288" y="1071"/>
                </a:lnTo>
                <a:lnTo>
                  <a:pt x="288" y="1071"/>
                </a:lnTo>
                <a:lnTo>
                  <a:pt x="287" y="1066"/>
                </a:lnTo>
                <a:lnTo>
                  <a:pt x="287" y="1060"/>
                </a:lnTo>
                <a:lnTo>
                  <a:pt x="287" y="1054"/>
                </a:lnTo>
                <a:lnTo>
                  <a:pt x="287" y="1053"/>
                </a:lnTo>
                <a:lnTo>
                  <a:pt x="288" y="1053"/>
                </a:lnTo>
                <a:lnTo>
                  <a:pt x="288" y="1053"/>
                </a:lnTo>
                <a:lnTo>
                  <a:pt x="294" y="1053"/>
                </a:lnTo>
                <a:lnTo>
                  <a:pt x="303" y="1052"/>
                </a:lnTo>
                <a:lnTo>
                  <a:pt x="313" y="1052"/>
                </a:lnTo>
                <a:lnTo>
                  <a:pt x="316" y="1052"/>
                </a:lnTo>
                <a:lnTo>
                  <a:pt x="317" y="1053"/>
                </a:lnTo>
                <a:lnTo>
                  <a:pt x="317" y="1053"/>
                </a:lnTo>
                <a:lnTo>
                  <a:pt x="318" y="1068"/>
                </a:lnTo>
                <a:lnTo>
                  <a:pt x="317" y="1082"/>
                </a:lnTo>
                <a:lnTo>
                  <a:pt x="317" y="1082"/>
                </a:lnTo>
                <a:lnTo>
                  <a:pt x="316" y="1081"/>
                </a:lnTo>
                <a:lnTo>
                  <a:pt x="313" y="1081"/>
                </a:lnTo>
                <a:lnTo>
                  <a:pt x="311" y="1082"/>
                </a:lnTo>
                <a:lnTo>
                  <a:pt x="310" y="1083"/>
                </a:lnTo>
                <a:lnTo>
                  <a:pt x="307" y="1086"/>
                </a:lnTo>
                <a:lnTo>
                  <a:pt x="306" y="1092"/>
                </a:lnTo>
                <a:lnTo>
                  <a:pt x="306" y="1100"/>
                </a:lnTo>
                <a:lnTo>
                  <a:pt x="306" y="1100"/>
                </a:lnTo>
                <a:lnTo>
                  <a:pt x="306" y="1115"/>
                </a:lnTo>
                <a:lnTo>
                  <a:pt x="306" y="1124"/>
                </a:lnTo>
                <a:lnTo>
                  <a:pt x="306" y="1129"/>
                </a:lnTo>
                <a:lnTo>
                  <a:pt x="306" y="1135"/>
                </a:lnTo>
                <a:lnTo>
                  <a:pt x="306" y="1135"/>
                </a:lnTo>
                <a:lnTo>
                  <a:pt x="306" y="1138"/>
                </a:lnTo>
                <a:lnTo>
                  <a:pt x="306" y="1140"/>
                </a:lnTo>
                <a:lnTo>
                  <a:pt x="305" y="1145"/>
                </a:lnTo>
                <a:lnTo>
                  <a:pt x="305" y="1146"/>
                </a:lnTo>
                <a:lnTo>
                  <a:pt x="307" y="1149"/>
                </a:lnTo>
                <a:lnTo>
                  <a:pt x="311" y="1150"/>
                </a:lnTo>
                <a:lnTo>
                  <a:pt x="317" y="1153"/>
                </a:lnTo>
                <a:lnTo>
                  <a:pt x="317" y="1153"/>
                </a:lnTo>
                <a:lnTo>
                  <a:pt x="326" y="1154"/>
                </a:lnTo>
                <a:lnTo>
                  <a:pt x="335" y="1155"/>
                </a:lnTo>
                <a:lnTo>
                  <a:pt x="356" y="1155"/>
                </a:lnTo>
                <a:lnTo>
                  <a:pt x="385" y="1153"/>
                </a:lnTo>
                <a:lnTo>
                  <a:pt x="423" y="1153"/>
                </a:lnTo>
                <a:lnTo>
                  <a:pt x="423" y="1153"/>
                </a:lnTo>
                <a:lnTo>
                  <a:pt x="444" y="1151"/>
                </a:lnTo>
                <a:lnTo>
                  <a:pt x="461" y="1150"/>
                </a:lnTo>
                <a:lnTo>
                  <a:pt x="475" y="1149"/>
                </a:lnTo>
                <a:lnTo>
                  <a:pt x="486" y="1146"/>
                </a:lnTo>
                <a:lnTo>
                  <a:pt x="493" y="1143"/>
                </a:lnTo>
                <a:lnTo>
                  <a:pt x="498" y="1139"/>
                </a:lnTo>
                <a:lnTo>
                  <a:pt x="500" y="1134"/>
                </a:lnTo>
                <a:lnTo>
                  <a:pt x="500" y="1129"/>
                </a:lnTo>
                <a:lnTo>
                  <a:pt x="500" y="1129"/>
                </a:lnTo>
                <a:lnTo>
                  <a:pt x="495" y="1125"/>
                </a:lnTo>
                <a:lnTo>
                  <a:pt x="488" y="1120"/>
                </a:lnTo>
                <a:lnTo>
                  <a:pt x="481" y="1117"/>
                </a:lnTo>
                <a:lnTo>
                  <a:pt x="472" y="1114"/>
                </a:lnTo>
                <a:lnTo>
                  <a:pt x="456" y="1110"/>
                </a:lnTo>
                <a:lnTo>
                  <a:pt x="449" y="1107"/>
                </a:lnTo>
                <a:lnTo>
                  <a:pt x="447" y="1106"/>
                </a:lnTo>
                <a:lnTo>
                  <a:pt x="447" y="1106"/>
                </a:lnTo>
                <a:lnTo>
                  <a:pt x="434" y="1094"/>
                </a:lnTo>
                <a:lnTo>
                  <a:pt x="428" y="1086"/>
                </a:lnTo>
                <a:lnTo>
                  <a:pt x="423" y="1082"/>
                </a:lnTo>
                <a:lnTo>
                  <a:pt x="423" y="1082"/>
                </a:lnTo>
                <a:lnTo>
                  <a:pt x="420" y="1080"/>
                </a:lnTo>
                <a:lnTo>
                  <a:pt x="418" y="1075"/>
                </a:lnTo>
                <a:lnTo>
                  <a:pt x="415" y="1073"/>
                </a:lnTo>
                <a:lnTo>
                  <a:pt x="413" y="1071"/>
                </a:lnTo>
                <a:lnTo>
                  <a:pt x="410" y="1071"/>
                </a:lnTo>
                <a:lnTo>
                  <a:pt x="405" y="1071"/>
                </a:lnTo>
                <a:lnTo>
                  <a:pt x="405" y="1071"/>
                </a:lnTo>
                <a:lnTo>
                  <a:pt x="396" y="1071"/>
                </a:lnTo>
                <a:lnTo>
                  <a:pt x="389" y="1071"/>
                </a:lnTo>
                <a:lnTo>
                  <a:pt x="383" y="1071"/>
                </a:lnTo>
                <a:lnTo>
                  <a:pt x="383" y="1053"/>
                </a:lnTo>
                <a:lnTo>
                  <a:pt x="423" y="1053"/>
                </a:lnTo>
                <a:lnTo>
                  <a:pt x="423" y="1053"/>
                </a:lnTo>
                <a:lnTo>
                  <a:pt x="429" y="965"/>
                </a:lnTo>
                <a:lnTo>
                  <a:pt x="429" y="965"/>
                </a:lnTo>
                <a:lnTo>
                  <a:pt x="429" y="917"/>
                </a:lnTo>
                <a:lnTo>
                  <a:pt x="429" y="861"/>
                </a:lnTo>
                <a:lnTo>
                  <a:pt x="429" y="861"/>
                </a:lnTo>
                <a:lnTo>
                  <a:pt x="432" y="833"/>
                </a:lnTo>
                <a:lnTo>
                  <a:pt x="438" y="791"/>
                </a:lnTo>
                <a:lnTo>
                  <a:pt x="447" y="737"/>
                </a:lnTo>
                <a:lnTo>
                  <a:pt x="447" y="737"/>
                </a:lnTo>
                <a:lnTo>
                  <a:pt x="453" y="750"/>
                </a:lnTo>
                <a:lnTo>
                  <a:pt x="470" y="775"/>
                </a:lnTo>
                <a:lnTo>
                  <a:pt x="480" y="789"/>
                </a:lnTo>
                <a:lnTo>
                  <a:pt x="488" y="801"/>
                </a:lnTo>
                <a:lnTo>
                  <a:pt x="497" y="810"/>
                </a:lnTo>
                <a:lnTo>
                  <a:pt x="502" y="813"/>
                </a:lnTo>
                <a:lnTo>
                  <a:pt x="505" y="814"/>
                </a:lnTo>
                <a:lnTo>
                  <a:pt x="505" y="814"/>
                </a:lnTo>
                <a:lnTo>
                  <a:pt x="526" y="812"/>
                </a:lnTo>
                <a:lnTo>
                  <a:pt x="555" y="808"/>
                </a:lnTo>
                <a:lnTo>
                  <a:pt x="593" y="801"/>
                </a:lnTo>
                <a:lnTo>
                  <a:pt x="593" y="761"/>
                </a:lnTo>
                <a:lnTo>
                  <a:pt x="593" y="761"/>
                </a:lnTo>
                <a:lnTo>
                  <a:pt x="632" y="761"/>
                </a:lnTo>
                <a:lnTo>
                  <a:pt x="658" y="761"/>
                </a:lnTo>
                <a:lnTo>
                  <a:pt x="666" y="761"/>
                </a:lnTo>
                <a:lnTo>
                  <a:pt x="668" y="761"/>
                </a:lnTo>
                <a:lnTo>
                  <a:pt x="668" y="761"/>
                </a:lnTo>
                <a:lnTo>
                  <a:pt x="670" y="759"/>
                </a:lnTo>
                <a:lnTo>
                  <a:pt x="672" y="755"/>
                </a:lnTo>
                <a:lnTo>
                  <a:pt x="680" y="742"/>
                </a:lnTo>
                <a:lnTo>
                  <a:pt x="692" y="726"/>
                </a:lnTo>
                <a:lnTo>
                  <a:pt x="692" y="726"/>
                </a:lnTo>
                <a:lnTo>
                  <a:pt x="689" y="717"/>
                </a:lnTo>
                <a:lnTo>
                  <a:pt x="679" y="696"/>
                </a:lnTo>
                <a:lnTo>
                  <a:pt x="671" y="682"/>
                </a:lnTo>
                <a:lnTo>
                  <a:pt x="662" y="667"/>
                </a:lnTo>
                <a:lnTo>
                  <a:pt x="652" y="652"/>
                </a:lnTo>
                <a:lnTo>
                  <a:pt x="639" y="638"/>
                </a:lnTo>
                <a:lnTo>
                  <a:pt x="639" y="638"/>
                </a:lnTo>
                <a:lnTo>
                  <a:pt x="616" y="611"/>
                </a:lnTo>
                <a:lnTo>
                  <a:pt x="595" y="588"/>
                </a:lnTo>
                <a:lnTo>
                  <a:pt x="587" y="575"/>
                </a:lnTo>
                <a:lnTo>
                  <a:pt x="579" y="565"/>
                </a:lnTo>
                <a:lnTo>
                  <a:pt x="573" y="555"/>
                </a:lnTo>
                <a:lnTo>
                  <a:pt x="569" y="545"/>
                </a:lnTo>
                <a:lnTo>
                  <a:pt x="569" y="545"/>
                </a:lnTo>
                <a:lnTo>
                  <a:pt x="551" y="492"/>
                </a:lnTo>
                <a:lnTo>
                  <a:pt x="529" y="481"/>
                </a:lnTo>
                <a:lnTo>
                  <a:pt x="529" y="457"/>
                </a:lnTo>
                <a:lnTo>
                  <a:pt x="551" y="452"/>
                </a:lnTo>
                <a:lnTo>
                  <a:pt x="551" y="452"/>
                </a:lnTo>
                <a:lnTo>
                  <a:pt x="556" y="441"/>
                </a:lnTo>
                <a:lnTo>
                  <a:pt x="560" y="434"/>
                </a:lnTo>
                <a:lnTo>
                  <a:pt x="564" y="428"/>
                </a:lnTo>
                <a:lnTo>
                  <a:pt x="564" y="428"/>
                </a:lnTo>
                <a:lnTo>
                  <a:pt x="566" y="424"/>
                </a:lnTo>
                <a:lnTo>
                  <a:pt x="566" y="419"/>
                </a:lnTo>
                <a:lnTo>
                  <a:pt x="566" y="415"/>
                </a:lnTo>
                <a:lnTo>
                  <a:pt x="564" y="410"/>
                </a:lnTo>
                <a:lnTo>
                  <a:pt x="564" y="410"/>
                </a:lnTo>
                <a:lnTo>
                  <a:pt x="559" y="406"/>
                </a:lnTo>
                <a:lnTo>
                  <a:pt x="551" y="404"/>
                </a:lnTo>
                <a:lnTo>
                  <a:pt x="540" y="399"/>
                </a:lnTo>
                <a:lnTo>
                  <a:pt x="540" y="399"/>
                </a:lnTo>
                <a:lnTo>
                  <a:pt x="535" y="397"/>
                </a:lnTo>
                <a:lnTo>
                  <a:pt x="530" y="397"/>
                </a:lnTo>
                <a:lnTo>
                  <a:pt x="522" y="399"/>
                </a:lnTo>
                <a:lnTo>
                  <a:pt x="522" y="399"/>
                </a:lnTo>
                <a:lnTo>
                  <a:pt x="522" y="396"/>
                </a:lnTo>
                <a:lnTo>
                  <a:pt x="520" y="395"/>
                </a:lnTo>
                <a:lnTo>
                  <a:pt x="517" y="392"/>
                </a:lnTo>
                <a:lnTo>
                  <a:pt x="517" y="392"/>
                </a:lnTo>
                <a:lnTo>
                  <a:pt x="515" y="392"/>
                </a:lnTo>
                <a:lnTo>
                  <a:pt x="512" y="392"/>
                </a:lnTo>
                <a:lnTo>
                  <a:pt x="509" y="395"/>
                </a:lnTo>
                <a:lnTo>
                  <a:pt x="505" y="399"/>
                </a:lnTo>
                <a:lnTo>
                  <a:pt x="500" y="392"/>
                </a:lnTo>
                <a:lnTo>
                  <a:pt x="500" y="392"/>
                </a:lnTo>
                <a:lnTo>
                  <a:pt x="498" y="392"/>
                </a:lnTo>
                <a:lnTo>
                  <a:pt x="496" y="394"/>
                </a:lnTo>
                <a:lnTo>
                  <a:pt x="492" y="397"/>
                </a:lnTo>
                <a:lnTo>
                  <a:pt x="487" y="405"/>
                </a:lnTo>
                <a:lnTo>
                  <a:pt x="487" y="405"/>
                </a:lnTo>
                <a:lnTo>
                  <a:pt x="462" y="404"/>
                </a:lnTo>
                <a:lnTo>
                  <a:pt x="444" y="402"/>
                </a:lnTo>
                <a:lnTo>
                  <a:pt x="438" y="401"/>
                </a:lnTo>
                <a:lnTo>
                  <a:pt x="434" y="399"/>
                </a:lnTo>
                <a:lnTo>
                  <a:pt x="434" y="399"/>
                </a:lnTo>
                <a:lnTo>
                  <a:pt x="428" y="381"/>
                </a:lnTo>
                <a:lnTo>
                  <a:pt x="423" y="370"/>
                </a:lnTo>
                <a:lnTo>
                  <a:pt x="423" y="370"/>
                </a:lnTo>
                <a:lnTo>
                  <a:pt x="418" y="355"/>
                </a:lnTo>
                <a:lnTo>
                  <a:pt x="405" y="317"/>
                </a:lnTo>
                <a:lnTo>
                  <a:pt x="405" y="317"/>
                </a:lnTo>
                <a:lnTo>
                  <a:pt x="395" y="289"/>
                </a:lnTo>
                <a:lnTo>
                  <a:pt x="383" y="255"/>
                </a:lnTo>
                <a:lnTo>
                  <a:pt x="376" y="240"/>
                </a:lnTo>
                <a:lnTo>
                  <a:pt x="370" y="228"/>
                </a:lnTo>
                <a:lnTo>
                  <a:pt x="364" y="217"/>
                </a:lnTo>
                <a:lnTo>
                  <a:pt x="361" y="214"/>
                </a:lnTo>
                <a:lnTo>
                  <a:pt x="359" y="211"/>
                </a:lnTo>
                <a:lnTo>
                  <a:pt x="359" y="211"/>
                </a:lnTo>
                <a:lnTo>
                  <a:pt x="323" y="194"/>
                </a:lnTo>
                <a:lnTo>
                  <a:pt x="330" y="182"/>
                </a:lnTo>
                <a:lnTo>
                  <a:pt x="330" y="182"/>
                </a:lnTo>
                <a:lnTo>
                  <a:pt x="339" y="181"/>
                </a:lnTo>
                <a:lnTo>
                  <a:pt x="346" y="180"/>
                </a:lnTo>
                <a:lnTo>
                  <a:pt x="352" y="176"/>
                </a:lnTo>
                <a:lnTo>
                  <a:pt x="352" y="176"/>
                </a:lnTo>
                <a:lnTo>
                  <a:pt x="360" y="173"/>
                </a:lnTo>
                <a:lnTo>
                  <a:pt x="368" y="170"/>
                </a:lnTo>
                <a:lnTo>
                  <a:pt x="371" y="167"/>
                </a:lnTo>
                <a:lnTo>
                  <a:pt x="374" y="163"/>
                </a:lnTo>
                <a:lnTo>
                  <a:pt x="376" y="160"/>
                </a:lnTo>
                <a:lnTo>
                  <a:pt x="376" y="153"/>
                </a:lnTo>
                <a:lnTo>
                  <a:pt x="376" y="153"/>
                </a:lnTo>
                <a:lnTo>
                  <a:pt x="376" y="139"/>
                </a:lnTo>
                <a:lnTo>
                  <a:pt x="379" y="126"/>
                </a:lnTo>
                <a:lnTo>
                  <a:pt x="383" y="112"/>
                </a:lnTo>
                <a:lnTo>
                  <a:pt x="383" y="112"/>
                </a:lnTo>
                <a:lnTo>
                  <a:pt x="381" y="93"/>
                </a:lnTo>
                <a:lnTo>
                  <a:pt x="380" y="74"/>
                </a:lnTo>
                <a:lnTo>
                  <a:pt x="376" y="54"/>
                </a:lnTo>
                <a:lnTo>
                  <a:pt x="376" y="54"/>
                </a:lnTo>
                <a:lnTo>
                  <a:pt x="371" y="37"/>
                </a:lnTo>
                <a:lnTo>
                  <a:pt x="369" y="32"/>
                </a:lnTo>
                <a:lnTo>
                  <a:pt x="366" y="27"/>
                </a:lnTo>
                <a:lnTo>
                  <a:pt x="362" y="24"/>
                </a:lnTo>
                <a:lnTo>
                  <a:pt x="359" y="20"/>
                </a:lnTo>
                <a:lnTo>
                  <a:pt x="347" y="12"/>
                </a:lnTo>
                <a:lnTo>
                  <a:pt x="347" y="12"/>
                </a:lnTo>
                <a:lnTo>
                  <a:pt x="332" y="6"/>
                </a:lnTo>
                <a:lnTo>
                  <a:pt x="320" y="3"/>
                </a:lnTo>
                <a:lnTo>
                  <a:pt x="310" y="1"/>
                </a:lnTo>
                <a:lnTo>
                  <a:pt x="301" y="1"/>
                </a:lnTo>
                <a:lnTo>
                  <a:pt x="301" y="1"/>
                </a:lnTo>
                <a:lnTo>
                  <a:pt x="293" y="0"/>
                </a:lnTo>
                <a:lnTo>
                  <a:pt x="286" y="0"/>
                </a:lnTo>
                <a:lnTo>
                  <a:pt x="281" y="0"/>
                </a:lnTo>
                <a:lnTo>
                  <a:pt x="276" y="1"/>
                </a:lnTo>
                <a:lnTo>
                  <a:pt x="268" y="3"/>
                </a:lnTo>
                <a:lnTo>
                  <a:pt x="259" y="7"/>
                </a:lnTo>
                <a:lnTo>
                  <a:pt x="259" y="7"/>
                </a:lnTo>
                <a:lnTo>
                  <a:pt x="250" y="12"/>
                </a:lnTo>
                <a:lnTo>
                  <a:pt x="243" y="17"/>
                </a:lnTo>
                <a:lnTo>
                  <a:pt x="237" y="22"/>
                </a:lnTo>
                <a:lnTo>
                  <a:pt x="232" y="29"/>
                </a:lnTo>
                <a:lnTo>
                  <a:pt x="224" y="39"/>
                </a:lnTo>
                <a:lnTo>
                  <a:pt x="218" y="48"/>
                </a:lnTo>
                <a:lnTo>
                  <a:pt x="218" y="48"/>
                </a:lnTo>
                <a:lnTo>
                  <a:pt x="214" y="58"/>
                </a:lnTo>
                <a:lnTo>
                  <a:pt x="209" y="70"/>
                </a:lnTo>
                <a:lnTo>
                  <a:pt x="200" y="94"/>
                </a:lnTo>
                <a:lnTo>
                  <a:pt x="200" y="94"/>
                </a:lnTo>
                <a:lnTo>
                  <a:pt x="198" y="108"/>
                </a:lnTo>
                <a:lnTo>
                  <a:pt x="196" y="115"/>
                </a:lnTo>
                <a:lnTo>
                  <a:pt x="195" y="123"/>
                </a:lnTo>
                <a:lnTo>
                  <a:pt x="196" y="131"/>
                </a:lnTo>
                <a:lnTo>
                  <a:pt x="198" y="138"/>
                </a:lnTo>
                <a:lnTo>
                  <a:pt x="201" y="143"/>
                </a:lnTo>
                <a:lnTo>
                  <a:pt x="204" y="146"/>
                </a:lnTo>
                <a:lnTo>
                  <a:pt x="206" y="147"/>
                </a:lnTo>
                <a:lnTo>
                  <a:pt x="206" y="147"/>
                </a:lnTo>
                <a:lnTo>
                  <a:pt x="216" y="152"/>
                </a:lnTo>
                <a:lnTo>
                  <a:pt x="221" y="156"/>
                </a:lnTo>
                <a:lnTo>
                  <a:pt x="224" y="158"/>
                </a:lnTo>
                <a:lnTo>
                  <a:pt x="224" y="160"/>
                </a:lnTo>
                <a:lnTo>
                  <a:pt x="224" y="160"/>
                </a:lnTo>
                <a:lnTo>
                  <a:pt x="225" y="162"/>
                </a:lnTo>
                <a:lnTo>
                  <a:pt x="225" y="165"/>
                </a:lnTo>
                <a:lnTo>
                  <a:pt x="225" y="165"/>
                </a:lnTo>
                <a:lnTo>
                  <a:pt x="224" y="165"/>
                </a:lnTo>
                <a:lnTo>
                  <a:pt x="224" y="165"/>
                </a:lnTo>
                <a:close/>
                <a:moveTo>
                  <a:pt x="511" y="452"/>
                </a:moveTo>
                <a:lnTo>
                  <a:pt x="511" y="481"/>
                </a:lnTo>
                <a:lnTo>
                  <a:pt x="511" y="481"/>
                </a:lnTo>
                <a:lnTo>
                  <a:pt x="505" y="486"/>
                </a:lnTo>
                <a:lnTo>
                  <a:pt x="498" y="489"/>
                </a:lnTo>
                <a:lnTo>
                  <a:pt x="493" y="492"/>
                </a:lnTo>
                <a:lnTo>
                  <a:pt x="493" y="492"/>
                </a:lnTo>
                <a:lnTo>
                  <a:pt x="492" y="492"/>
                </a:lnTo>
                <a:lnTo>
                  <a:pt x="491" y="491"/>
                </a:lnTo>
                <a:lnTo>
                  <a:pt x="488" y="487"/>
                </a:lnTo>
                <a:lnTo>
                  <a:pt x="485" y="473"/>
                </a:lnTo>
                <a:lnTo>
                  <a:pt x="482" y="459"/>
                </a:lnTo>
                <a:lnTo>
                  <a:pt x="482" y="452"/>
                </a:lnTo>
                <a:lnTo>
                  <a:pt x="482" y="452"/>
                </a:lnTo>
                <a:lnTo>
                  <a:pt x="483" y="450"/>
                </a:lnTo>
                <a:lnTo>
                  <a:pt x="487" y="450"/>
                </a:lnTo>
                <a:lnTo>
                  <a:pt x="497" y="450"/>
                </a:lnTo>
                <a:lnTo>
                  <a:pt x="511" y="452"/>
                </a:lnTo>
                <a:lnTo>
                  <a:pt x="511" y="452"/>
                </a:lnTo>
                <a:close/>
                <a:moveTo>
                  <a:pt x="464" y="463"/>
                </a:moveTo>
                <a:lnTo>
                  <a:pt x="464" y="463"/>
                </a:lnTo>
                <a:lnTo>
                  <a:pt x="466" y="464"/>
                </a:lnTo>
                <a:lnTo>
                  <a:pt x="467" y="469"/>
                </a:lnTo>
                <a:lnTo>
                  <a:pt x="471" y="482"/>
                </a:lnTo>
                <a:lnTo>
                  <a:pt x="476" y="498"/>
                </a:lnTo>
                <a:lnTo>
                  <a:pt x="476" y="498"/>
                </a:lnTo>
                <a:lnTo>
                  <a:pt x="476" y="498"/>
                </a:lnTo>
                <a:lnTo>
                  <a:pt x="476" y="498"/>
                </a:lnTo>
                <a:lnTo>
                  <a:pt x="475" y="501"/>
                </a:lnTo>
                <a:lnTo>
                  <a:pt x="472" y="503"/>
                </a:lnTo>
                <a:lnTo>
                  <a:pt x="464" y="503"/>
                </a:lnTo>
                <a:lnTo>
                  <a:pt x="464" y="503"/>
                </a:lnTo>
                <a:lnTo>
                  <a:pt x="442" y="504"/>
                </a:lnTo>
                <a:lnTo>
                  <a:pt x="433" y="504"/>
                </a:lnTo>
                <a:lnTo>
                  <a:pt x="430" y="504"/>
                </a:lnTo>
                <a:lnTo>
                  <a:pt x="429" y="503"/>
                </a:lnTo>
                <a:lnTo>
                  <a:pt x="429" y="503"/>
                </a:lnTo>
                <a:lnTo>
                  <a:pt x="425" y="483"/>
                </a:lnTo>
                <a:lnTo>
                  <a:pt x="423" y="469"/>
                </a:lnTo>
                <a:lnTo>
                  <a:pt x="423" y="463"/>
                </a:lnTo>
                <a:lnTo>
                  <a:pt x="423" y="463"/>
                </a:lnTo>
                <a:lnTo>
                  <a:pt x="438" y="463"/>
                </a:lnTo>
                <a:lnTo>
                  <a:pt x="452" y="463"/>
                </a:lnTo>
                <a:lnTo>
                  <a:pt x="452" y="463"/>
                </a:lnTo>
                <a:lnTo>
                  <a:pt x="457" y="463"/>
                </a:lnTo>
                <a:lnTo>
                  <a:pt x="464" y="463"/>
                </a:lnTo>
                <a:lnTo>
                  <a:pt x="464" y="46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C8B095C3-9BEF-4260-976C-4E1A0C85686A}"/>
              </a:ext>
            </a:extLst>
          </p:cNvPr>
          <p:cNvSpPr>
            <a:spLocks noEditPoints="1"/>
          </p:cNvSpPr>
          <p:nvPr/>
        </p:nvSpPr>
        <p:spPr bwMode="auto">
          <a:xfrm>
            <a:off x="6183729" y="2737150"/>
            <a:ext cx="1099826" cy="1637796"/>
          </a:xfrm>
          <a:custGeom>
            <a:avLst/>
            <a:gdLst>
              <a:gd name="T0" fmla="*/ 338 w 967"/>
              <a:gd name="T1" fmla="*/ 416 h 1440"/>
              <a:gd name="T2" fmla="*/ 218 w 967"/>
              <a:gd name="T3" fmla="*/ 405 h 1440"/>
              <a:gd name="T4" fmla="*/ 191 w 967"/>
              <a:gd name="T5" fmla="*/ 441 h 1440"/>
              <a:gd name="T6" fmla="*/ 194 w 967"/>
              <a:gd name="T7" fmla="*/ 464 h 1440"/>
              <a:gd name="T8" fmla="*/ 299 w 967"/>
              <a:gd name="T9" fmla="*/ 492 h 1440"/>
              <a:gd name="T10" fmla="*/ 311 w 967"/>
              <a:gd name="T11" fmla="*/ 633 h 1440"/>
              <a:gd name="T12" fmla="*/ 306 w 967"/>
              <a:gd name="T13" fmla="*/ 942 h 1440"/>
              <a:gd name="T14" fmla="*/ 393 w 967"/>
              <a:gd name="T15" fmla="*/ 1282 h 1440"/>
              <a:gd name="T16" fmla="*/ 393 w 967"/>
              <a:gd name="T17" fmla="*/ 1345 h 1440"/>
              <a:gd name="T18" fmla="*/ 289 w 967"/>
              <a:gd name="T19" fmla="*/ 1252 h 1440"/>
              <a:gd name="T20" fmla="*/ 269 w 967"/>
              <a:gd name="T21" fmla="*/ 1144 h 1440"/>
              <a:gd name="T22" fmla="*/ 230 w 967"/>
              <a:gd name="T23" fmla="*/ 1103 h 1440"/>
              <a:gd name="T24" fmla="*/ 168 w 967"/>
              <a:gd name="T25" fmla="*/ 1054 h 1440"/>
              <a:gd name="T26" fmla="*/ 147 w 967"/>
              <a:gd name="T27" fmla="*/ 1097 h 1440"/>
              <a:gd name="T28" fmla="*/ 95 w 967"/>
              <a:gd name="T29" fmla="*/ 1119 h 1440"/>
              <a:gd name="T30" fmla="*/ 77 w 967"/>
              <a:gd name="T31" fmla="*/ 1176 h 1440"/>
              <a:gd name="T32" fmla="*/ 13 w 967"/>
              <a:gd name="T33" fmla="*/ 1340 h 1440"/>
              <a:gd name="T34" fmla="*/ 3 w 967"/>
              <a:gd name="T35" fmla="*/ 1412 h 1440"/>
              <a:gd name="T36" fmla="*/ 70 w 967"/>
              <a:gd name="T37" fmla="*/ 1437 h 1440"/>
              <a:gd name="T38" fmla="*/ 252 w 967"/>
              <a:gd name="T39" fmla="*/ 1424 h 1440"/>
              <a:gd name="T40" fmla="*/ 372 w 967"/>
              <a:gd name="T41" fmla="*/ 1418 h 1440"/>
              <a:gd name="T42" fmla="*/ 481 w 967"/>
              <a:gd name="T43" fmla="*/ 1424 h 1440"/>
              <a:gd name="T44" fmla="*/ 480 w 967"/>
              <a:gd name="T45" fmla="*/ 1355 h 1440"/>
              <a:gd name="T46" fmla="*/ 526 w 967"/>
              <a:gd name="T47" fmla="*/ 1251 h 1440"/>
              <a:gd name="T48" fmla="*/ 572 w 967"/>
              <a:gd name="T49" fmla="*/ 1404 h 1440"/>
              <a:gd name="T50" fmla="*/ 610 w 967"/>
              <a:gd name="T51" fmla="*/ 1422 h 1440"/>
              <a:gd name="T52" fmla="*/ 689 w 967"/>
              <a:gd name="T53" fmla="*/ 1423 h 1440"/>
              <a:gd name="T54" fmla="*/ 672 w 967"/>
              <a:gd name="T55" fmla="*/ 1351 h 1440"/>
              <a:gd name="T56" fmla="*/ 757 w 967"/>
              <a:gd name="T57" fmla="*/ 1334 h 1440"/>
              <a:gd name="T58" fmla="*/ 769 w 967"/>
              <a:gd name="T59" fmla="*/ 1372 h 1440"/>
              <a:gd name="T60" fmla="*/ 801 w 967"/>
              <a:gd name="T61" fmla="*/ 1368 h 1440"/>
              <a:gd name="T62" fmla="*/ 809 w 967"/>
              <a:gd name="T63" fmla="*/ 1398 h 1440"/>
              <a:gd name="T64" fmla="*/ 864 w 967"/>
              <a:gd name="T65" fmla="*/ 1368 h 1440"/>
              <a:gd name="T66" fmla="*/ 886 w 967"/>
              <a:gd name="T67" fmla="*/ 1353 h 1440"/>
              <a:gd name="T68" fmla="*/ 916 w 967"/>
              <a:gd name="T69" fmla="*/ 1392 h 1440"/>
              <a:gd name="T70" fmla="*/ 957 w 967"/>
              <a:gd name="T71" fmla="*/ 1365 h 1440"/>
              <a:gd name="T72" fmla="*/ 964 w 967"/>
              <a:gd name="T73" fmla="*/ 1142 h 1440"/>
              <a:gd name="T74" fmla="*/ 932 w 967"/>
              <a:gd name="T75" fmla="*/ 928 h 1440"/>
              <a:gd name="T76" fmla="*/ 921 w 967"/>
              <a:gd name="T77" fmla="*/ 897 h 1440"/>
              <a:gd name="T78" fmla="*/ 956 w 967"/>
              <a:gd name="T79" fmla="*/ 844 h 1440"/>
              <a:gd name="T80" fmla="*/ 892 w 967"/>
              <a:gd name="T81" fmla="*/ 703 h 1440"/>
              <a:gd name="T82" fmla="*/ 952 w 967"/>
              <a:gd name="T83" fmla="*/ 672 h 1440"/>
              <a:gd name="T84" fmla="*/ 902 w 967"/>
              <a:gd name="T85" fmla="*/ 489 h 1440"/>
              <a:gd name="T86" fmla="*/ 800 w 967"/>
              <a:gd name="T87" fmla="*/ 411 h 1440"/>
              <a:gd name="T88" fmla="*/ 776 w 967"/>
              <a:gd name="T89" fmla="*/ 414 h 1440"/>
              <a:gd name="T90" fmla="*/ 746 w 967"/>
              <a:gd name="T91" fmla="*/ 348 h 1440"/>
              <a:gd name="T92" fmla="*/ 597 w 967"/>
              <a:gd name="T93" fmla="*/ 224 h 1440"/>
              <a:gd name="T94" fmla="*/ 518 w 967"/>
              <a:gd name="T95" fmla="*/ 172 h 1440"/>
              <a:gd name="T96" fmla="*/ 471 w 967"/>
              <a:gd name="T97" fmla="*/ 118 h 1440"/>
              <a:gd name="T98" fmla="*/ 435 w 967"/>
              <a:gd name="T99" fmla="*/ 55 h 1440"/>
              <a:gd name="T100" fmla="*/ 406 w 967"/>
              <a:gd name="T101" fmla="*/ 21 h 1440"/>
              <a:gd name="T102" fmla="*/ 324 w 967"/>
              <a:gd name="T103" fmla="*/ 2 h 1440"/>
              <a:gd name="T104" fmla="*/ 243 w 967"/>
              <a:gd name="T105" fmla="*/ 46 h 1440"/>
              <a:gd name="T106" fmla="*/ 225 w 967"/>
              <a:gd name="T107" fmla="*/ 130 h 1440"/>
              <a:gd name="T108" fmla="*/ 233 w 967"/>
              <a:gd name="T109" fmla="*/ 161 h 1440"/>
              <a:gd name="T110" fmla="*/ 283 w 967"/>
              <a:gd name="T111" fmla="*/ 201 h 1440"/>
              <a:gd name="T112" fmla="*/ 324 w 967"/>
              <a:gd name="T113" fmla="*/ 235 h 1440"/>
              <a:gd name="T114" fmla="*/ 371 w 967"/>
              <a:gd name="T115" fmla="*/ 247 h 1440"/>
              <a:gd name="T116" fmla="*/ 599 w 967"/>
              <a:gd name="T117" fmla="*/ 1184 h 1440"/>
              <a:gd name="T118" fmla="*/ 538 w 967"/>
              <a:gd name="T119" fmla="*/ 1023 h 1440"/>
              <a:gd name="T120" fmla="*/ 556 w 967"/>
              <a:gd name="T121" fmla="*/ 978 h 1440"/>
              <a:gd name="T122" fmla="*/ 594 w 967"/>
              <a:gd name="T123" fmla="*/ 774 h 1440"/>
              <a:gd name="T124" fmla="*/ 610 w 967"/>
              <a:gd name="T125" fmla="*/ 1252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7" h="1440">
                <a:moveTo>
                  <a:pt x="364" y="265"/>
                </a:moveTo>
                <a:lnTo>
                  <a:pt x="353" y="393"/>
                </a:lnTo>
                <a:lnTo>
                  <a:pt x="353" y="393"/>
                </a:lnTo>
                <a:lnTo>
                  <a:pt x="354" y="397"/>
                </a:lnTo>
                <a:lnTo>
                  <a:pt x="356" y="401"/>
                </a:lnTo>
                <a:lnTo>
                  <a:pt x="356" y="405"/>
                </a:lnTo>
                <a:lnTo>
                  <a:pt x="353" y="410"/>
                </a:lnTo>
                <a:lnTo>
                  <a:pt x="348" y="414"/>
                </a:lnTo>
                <a:lnTo>
                  <a:pt x="338" y="416"/>
                </a:lnTo>
                <a:lnTo>
                  <a:pt x="324" y="416"/>
                </a:lnTo>
                <a:lnTo>
                  <a:pt x="324" y="416"/>
                </a:lnTo>
                <a:lnTo>
                  <a:pt x="306" y="416"/>
                </a:lnTo>
                <a:lnTo>
                  <a:pt x="290" y="414"/>
                </a:lnTo>
                <a:lnTo>
                  <a:pt x="261" y="409"/>
                </a:lnTo>
                <a:lnTo>
                  <a:pt x="236" y="405"/>
                </a:lnTo>
                <a:lnTo>
                  <a:pt x="226" y="404"/>
                </a:lnTo>
                <a:lnTo>
                  <a:pt x="218" y="405"/>
                </a:lnTo>
                <a:lnTo>
                  <a:pt x="218" y="405"/>
                </a:lnTo>
                <a:lnTo>
                  <a:pt x="212" y="407"/>
                </a:lnTo>
                <a:lnTo>
                  <a:pt x="207" y="411"/>
                </a:lnTo>
                <a:lnTo>
                  <a:pt x="203" y="414"/>
                </a:lnTo>
                <a:lnTo>
                  <a:pt x="201" y="417"/>
                </a:lnTo>
                <a:lnTo>
                  <a:pt x="197" y="424"/>
                </a:lnTo>
                <a:lnTo>
                  <a:pt x="194" y="429"/>
                </a:lnTo>
                <a:lnTo>
                  <a:pt x="194" y="429"/>
                </a:lnTo>
                <a:lnTo>
                  <a:pt x="192" y="434"/>
                </a:lnTo>
                <a:lnTo>
                  <a:pt x="191" y="441"/>
                </a:lnTo>
                <a:lnTo>
                  <a:pt x="189" y="451"/>
                </a:lnTo>
                <a:lnTo>
                  <a:pt x="189" y="451"/>
                </a:lnTo>
                <a:lnTo>
                  <a:pt x="187" y="453"/>
                </a:lnTo>
                <a:lnTo>
                  <a:pt x="184" y="455"/>
                </a:lnTo>
                <a:lnTo>
                  <a:pt x="183" y="458"/>
                </a:lnTo>
                <a:lnTo>
                  <a:pt x="184" y="459"/>
                </a:lnTo>
                <a:lnTo>
                  <a:pt x="188" y="461"/>
                </a:lnTo>
                <a:lnTo>
                  <a:pt x="194" y="464"/>
                </a:lnTo>
                <a:lnTo>
                  <a:pt x="194" y="464"/>
                </a:lnTo>
                <a:lnTo>
                  <a:pt x="203" y="465"/>
                </a:lnTo>
                <a:lnTo>
                  <a:pt x="211" y="465"/>
                </a:lnTo>
                <a:lnTo>
                  <a:pt x="227" y="464"/>
                </a:lnTo>
                <a:lnTo>
                  <a:pt x="236" y="464"/>
                </a:lnTo>
                <a:lnTo>
                  <a:pt x="243" y="464"/>
                </a:lnTo>
                <a:lnTo>
                  <a:pt x="251" y="467"/>
                </a:lnTo>
                <a:lnTo>
                  <a:pt x="259" y="469"/>
                </a:lnTo>
                <a:lnTo>
                  <a:pt x="259" y="469"/>
                </a:lnTo>
                <a:lnTo>
                  <a:pt x="299" y="492"/>
                </a:lnTo>
                <a:lnTo>
                  <a:pt x="324" y="504"/>
                </a:lnTo>
                <a:lnTo>
                  <a:pt x="324" y="504"/>
                </a:lnTo>
                <a:lnTo>
                  <a:pt x="323" y="522"/>
                </a:lnTo>
                <a:lnTo>
                  <a:pt x="322" y="562"/>
                </a:lnTo>
                <a:lnTo>
                  <a:pt x="318" y="605"/>
                </a:lnTo>
                <a:lnTo>
                  <a:pt x="315" y="623"/>
                </a:lnTo>
                <a:lnTo>
                  <a:pt x="314" y="629"/>
                </a:lnTo>
                <a:lnTo>
                  <a:pt x="311" y="633"/>
                </a:lnTo>
                <a:lnTo>
                  <a:pt x="311" y="633"/>
                </a:lnTo>
                <a:lnTo>
                  <a:pt x="305" y="645"/>
                </a:lnTo>
                <a:lnTo>
                  <a:pt x="301" y="655"/>
                </a:lnTo>
                <a:lnTo>
                  <a:pt x="300" y="667"/>
                </a:lnTo>
                <a:lnTo>
                  <a:pt x="300" y="679"/>
                </a:lnTo>
                <a:lnTo>
                  <a:pt x="300" y="679"/>
                </a:lnTo>
                <a:lnTo>
                  <a:pt x="301" y="727"/>
                </a:lnTo>
                <a:lnTo>
                  <a:pt x="303" y="815"/>
                </a:lnTo>
                <a:lnTo>
                  <a:pt x="304" y="901"/>
                </a:lnTo>
                <a:lnTo>
                  <a:pt x="306" y="942"/>
                </a:lnTo>
                <a:lnTo>
                  <a:pt x="306" y="942"/>
                </a:lnTo>
                <a:lnTo>
                  <a:pt x="309" y="947"/>
                </a:lnTo>
                <a:lnTo>
                  <a:pt x="314" y="954"/>
                </a:lnTo>
                <a:lnTo>
                  <a:pt x="330" y="966"/>
                </a:lnTo>
                <a:lnTo>
                  <a:pt x="353" y="984"/>
                </a:lnTo>
                <a:lnTo>
                  <a:pt x="353" y="984"/>
                </a:lnTo>
                <a:lnTo>
                  <a:pt x="372" y="1121"/>
                </a:lnTo>
                <a:lnTo>
                  <a:pt x="387" y="1222"/>
                </a:lnTo>
                <a:lnTo>
                  <a:pt x="393" y="1282"/>
                </a:lnTo>
                <a:lnTo>
                  <a:pt x="393" y="1282"/>
                </a:lnTo>
                <a:lnTo>
                  <a:pt x="396" y="1302"/>
                </a:lnTo>
                <a:lnTo>
                  <a:pt x="397" y="1320"/>
                </a:lnTo>
                <a:lnTo>
                  <a:pt x="400" y="1334"/>
                </a:lnTo>
                <a:lnTo>
                  <a:pt x="400" y="1334"/>
                </a:lnTo>
                <a:lnTo>
                  <a:pt x="400" y="1336"/>
                </a:lnTo>
                <a:lnTo>
                  <a:pt x="398" y="1341"/>
                </a:lnTo>
                <a:lnTo>
                  <a:pt x="396" y="1344"/>
                </a:lnTo>
                <a:lnTo>
                  <a:pt x="393" y="1345"/>
                </a:lnTo>
                <a:lnTo>
                  <a:pt x="388" y="1346"/>
                </a:lnTo>
                <a:lnTo>
                  <a:pt x="382" y="1346"/>
                </a:lnTo>
                <a:lnTo>
                  <a:pt x="382" y="1346"/>
                </a:lnTo>
                <a:lnTo>
                  <a:pt x="372" y="1345"/>
                </a:lnTo>
                <a:lnTo>
                  <a:pt x="361" y="1346"/>
                </a:lnTo>
                <a:lnTo>
                  <a:pt x="337" y="1353"/>
                </a:lnTo>
                <a:lnTo>
                  <a:pt x="337" y="1353"/>
                </a:lnTo>
                <a:lnTo>
                  <a:pt x="289" y="1252"/>
                </a:lnTo>
                <a:lnTo>
                  <a:pt x="289" y="1252"/>
                </a:lnTo>
                <a:lnTo>
                  <a:pt x="286" y="1243"/>
                </a:lnTo>
                <a:lnTo>
                  <a:pt x="284" y="1231"/>
                </a:lnTo>
                <a:lnTo>
                  <a:pt x="280" y="1198"/>
                </a:lnTo>
                <a:lnTo>
                  <a:pt x="276" y="1165"/>
                </a:lnTo>
                <a:lnTo>
                  <a:pt x="274" y="1154"/>
                </a:lnTo>
                <a:lnTo>
                  <a:pt x="272" y="1150"/>
                </a:lnTo>
                <a:lnTo>
                  <a:pt x="271" y="1147"/>
                </a:lnTo>
                <a:lnTo>
                  <a:pt x="271" y="1147"/>
                </a:lnTo>
                <a:lnTo>
                  <a:pt x="269" y="1144"/>
                </a:lnTo>
                <a:lnTo>
                  <a:pt x="266" y="1139"/>
                </a:lnTo>
                <a:lnTo>
                  <a:pt x="265" y="1129"/>
                </a:lnTo>
                <a:lnTo>
                  <a:pt x="264" y="1124"/>
                </a:lnTo>
                <a:lnTo>
                  <a:pt x="260" y="1120"/>
                </a:lnTo>
                <a:lnTo>
                  <a:pt x="255" y="1116"/>
                </a:lnTo>
                <a:lnTo>
                  <a:pt x="247" y="1112"/>
                </a:lnTo>
                <a:lnTo>
                  <a:pt x="247" y="1112"/>
                </a:lnTo>
                <a:lnTo>
                  <a:pt x="238" y="1108"/>
                </a:lnTo>
                <a:lnTo>
                  <a:pt x="230" y="1103"/>
                </a:lnTo>
                <a:lnTo>
                  <a:pt x="221" y="1097"/>
                </a:lnTo>
                <a:lnTo>
                  <a:pt x="213" y="1091"/>
                </a:lnTo>
                <a:lnTo>
                  <a:pt x="201" y="1080"/>
                </a:lnTo>
                <a:lnTo>
                  <a:pt x="194" y="1071"/>
                </a:lnTo>
                <a:lnTo>
                  <a:pt x="194" y="1071"/>
                </a:lnTo>
                <a:lnTo>
                  <a:pt x="188" y="1064"/>
                </a:lnTo>
                <a:lnTo>
                  <a:pt x="178" y="1058"/>
                </a:lnTo>
                <a:lnTo>
                  <a:pt x="173" y="1056"/>
                </a:lnTo>
                <a:lnTo>
                  <a:pt x="168" y="1054"/>
                </a:lnTo>
                <a:lnTo>
                  <a:pt x="163" y="1056"/>
                </a:lnTo>
                <a:lnTo>
                  <a:pt x="159" y="1059"/>
                </a:lnTo>
                <a:lnTo>
                  <a:pt x="159" y="1059"/>
                </a:lnTo>
                <a:lnTo>
                  <a:pt x="154" y="1069"/>
                </a:lnTo>
                <a:lnTo>
                  <a:pt x="150" y="1080"/>
                </a:lnTo>
                <a:lnTo>
                  <a:pt x="148" y="1088"/>
                </a:lnTo>
                <a:lnTo>
                  <a:pt x="148" y="1088"/>
                </a:lnTo>
                <a:lnTo>
                  <a:pt x="148" y="1091"/>
                </a:lnTo>
                <a:lnTo>
                  <a:pt x="147" y="1097"/>
                </a:lnTo>
                <a:lnTo>
                  <a:pt x="145" y="1100"/>
                </a:lnTo>
                <a:lnTo>
                  <a:pt x="144" y="1102"/>
                </a:lnTo>
                <a:lnTo>
                  <a:pt x="140" y="1105"/>
                </a:lnTo>
                <a:lnTo>
                  <a:pt x="136" y="1106"/>
                </a:lnTo>
                <a:lnTo>
                  <a:pt x="136" y="1106"/>
                </a:lnTo>
                <a:lnTo>
                  <a:pt x="114" y="1110"/>
                </a:lnTo>
                <a:lnTo>
                  <a:pt x="102" y="1112"/>
                </a:lnTo>
                <a:lnTo>
                  <a:pt x="99" y="1115"/>
                </a:lnTo>
                <a:lnTo>
                  <a:pt x="95" y="1119"/>
                </a:lnTo>
                <a:lnTo>
                  <a:pt x="95" y="1119"/>
                </a:lnTo>
                <a:lnTo>
                  <a:pt x="90" y="1125"/>
                </a:lnTo>
                <a:lnTo>
                  <a:pt x="86" y="1129"/>
                </a:lnTo>
                <a:lnTo>
                  <a:pt x="84" y="1134"/>
                </a:lnTo>
                <a:lnTo>
                  <a:pt x="82" y="1141"/>
                </a:lnTo>
                <a:lnTo>
                  <a:pt x="80" y="1150"/>
                </a:lnTo>
                <a:lnTo>
                  <a:pt x="79" y="1161"/>
                </a:lnTo>
                <a:lnTo>
                  <a:pt x="77" y="1176"/>
                </a:lnTo>
                <a:lnTo>
                  <a:pt x="77" y="1176"/>
                </a:lnTo>
                <a:lnTo>
                  <a:pt x="72" y="1287"/>
                </a:lnTo>
                <a:lnTo>
                  <a:pt x="72" y="1287"/>
                </a:lnTo>
                <a:lnTo>
                  <a:pt x="63" y="1291"/>
                </a:lnTo>
                <a:lnTo>
                  <a:pt x="46" y="1302"/>
                </a:lnTo>
                <a:lnTo>
                  <a:pt x="36" y="1311"/>
                </a:lnTo>
                <a:lnTo>
                  <a:pt x="27" y="1320"/>
                </a:lnTo>
                <a:lnTo>
                  <a:pt x="18" y="1330"/>
                </a:lnTo>
                <a:lnTo>
                  <a:pt x="16" y="1335"/>
                </a:lnTo>
                <a:lnTo>
                  <a:pt x="13" y="1340"/>
                </a:lnTo>
                <a:lnTo>
                  <a:pt x="13" y="1340"/>
                </a:lnTo>
                <a:lnTo>
                  <a:pt x="8" y="1358"/>
                </a:lnTo>
                <a:lnTo>
                  <a:pt x="6" y="1370"/>
                </a:lnTo>
                <a:lnTo>
                  <a:pt x="4" y="1382"/>
                </a:lnTo>
                <a:lnTo>
                  <a:pt x="2" y="1398"/>
                </a:lnTo>
                <a:lnTo>
                  <a:pt x="2" y="1398"/>
                </a:lnTo>
                <a:lnTo>
                  <a:pt x="0" y="1403"/>
                </a:lnTo>
                <a:lnTo>
                  <a:pt x="2" y="1408"/>
                </a:lnTo>
                <a:lnTo>
                  <a:pt x="3" y="1412"/>
                </a:lnTo>
                <a:lnTo>
                  <a:pt x="6" y="1416"/>
                </a:lnTo>
                <a:lnTo>
                  <a:pt x="13" y="1423"/>
                </a:lnTo>
                <a:lnTo>
                  <a:pt x="23" y="1428"/>
                </a:lnTo>
                <a:lnTo>
                  <a:pt x="33" y="1433"/>
                </a:lnTo>
                <a:lnTo>
                  <a:pt x="43" y="1436"/>
                </a:lnTo>
                <a:lnTo>
                  <a:pt x="60" y="1440"/>
                </a:lnTo>
                <a:lnTo>
                  <a:pt x="60" y="1440"/>
                </a:lnTo>
                <a:lnTo>
                  <a:pt x="66" y="1440"/>
                </a:lnTo>
                <a:lnTo>
                  <a:pt x="70" y="1437"/>
                </a:lnTo>
                <a:lnTo>
                  <a:pt x="74" y="1434"/>
                </a:lnTo>
                <a:lnTo>
                  <a:pt x="77" y="1432"/>
                </a:lnTo>
                <a:lnTo>
                  <a:pt x="84" y="1424"/>
                </a:lnTo>
                <a:lnTo>
                  <a:pt x="86" y="1423"/>
                </a:lnTo>
                <a:lnTo>
                  <a:pt x="90" y="1422"/>
                </a:lnTo>
                <a:lnTo>
                  <a:pt x="90" y="1422"/>
                </a:lnTo>
                <a:lnTo>
                  <a:pt x="129" y="1423"/>
                </a:lnTo>
                <a:lnTo>
                  <a:pt x="209" y="1424"/>
                </a:lnTo>
                <a:lnTo>
                  <a:pt x="252" y="1424"/>
                </a:lnTo>
                <a:lnTo>
                  <a:pt x="290" y="1423"/>
                </a:lnTo>
                <a:lnTo>
                  <a:pt x="317" y="1421"/>
                </a:lnTo>
                <a:lnTo>
                  <a:pt x="325" y="1418"/>
                </a:lnTo>
                <a:lnTo>
                  <a:pt x="329" y="1416"/>
                </a:lnTo>
                <a:lnTo>
                  <a:pt x="329" y="1416"/>
                </a:lnTo>
                <a:lnTo>
                  <a:pt x="337" y="1404"/>
                </a:lnTo>
                <a:lnTo>
                  <a:pt x="337" y="1404"/>
                </a:lnTo>
                <a:lnTo>
                  <a:pt x="349" y="1409"/>
                </a:lnTo>
                <a:lnTo>
                  <a:pt x="372" y="1418"/>
                </a:lnTo>
                <a:lnTo>
                  <a:pt x="386" y="1422"/>
                </a:lnTo>
                <a:lnTo>
                  <a:pt x="401" y="1424"/>
                </a:lnTo>
                <a:lnTo>
                  <a:pt x="415" y="1427"/>
                </a:lnTo>
                <a:lnTo>
                  <a:pt x="429" y="1428"/>
                </a:lnTo>
                <a:lnTo>
                  <a:pt x="429" y="1428"/>
                </a:lnTo>
                <a:lnTo>
                  <a:pt x="453" y="1428"/>
                </a:lnTo>
                <a:lnTo>
                  <a:pt x="470" y="1428"/>
                </a:lnTo>
                <a:lnTo>
                  <a:pt x="476" y="1427"/>
                </a:lnTo>
                <a:lnTo>
                  <a:pt x="481" y="1424"/>
                </a:lnTo>
                <a:lnTo>
                  <a:pt x="485" y="1421"/>
                </a:lnTo>
                <a:lnTo>
                  <a:pt x="488" y="1416"/>
                </a:lnTo>
                <a:lnTo>
                  <a:pt x="488" y="1416"/>
                </a:lnTo>
                <a:lnTo>
                  <a:pt x="488" y="1409"/>
                </a:lnTo>
                <a:lnTo>
                  <a:pt x="488" y="1400"/>
                </a:lnTo>
                <a:lnTo>
                  <a:pt x="487" y="1380"/>
                </a:lnTo>
                <a:lnTo>
                  <a:pt x="481" y="1358"/>
                </a:lnTo>
                <a:lnTo>
                  <a:pt x="481" y="1358"/>
                </a:lnTo>
                <a:lnTo>
                  <a:pt x="480" y="1355"/>
                </a:lnTo>
                <a:lnTo>
                  <a:pt x="478" y="1346"/>
                </a:lnTo>
                <a:lnTo>
                  <a:pt x="476" y="1334"/>
                </a:lnTo>
                <a:lnTo>
                  <a:pt x="475" y="1326"/>
                </a:lnTo>
                <a:lnTo>
                  <a:pt x="475" y="1316"/>
                </a:lnTo>
                <a:lnTo>
                  <a:pt x="475" y="1316"/>
                </a:lnTo>
                <a:lnTo>
                  <a:pt x="488" y="1170"/>
                </a:lnTo>
                <a:lnTo>
                  <a:pt x="488" y="1170"/>
                </a:lnTo>
                <a:lnTo>
                  <a:pt x="499" y="1197"/>
                </a:lnTo>
                <a:lnTo>
                  <a:pt x="526" y="1251"/>
                </a:lnTo>
                <a:lnTo>
                  <a:pt x="570" y="1340"/>
                </a:lnTo>
                <a:lnTo>
                  <a:pt x="570" y="1340"/>
                </a:lnTo>
                <a:lnTo>
                  <a:pt x="575" y="1350"/>
                </a:lnTo>
                <a:lnTo>
                  <a:pt x="577" y="1355"/>
                </a:lnTo>
                <a:lnTo>
                  <a:pt x="577" y="1363"/>
                </a:lnTo>
                <a:lnTo>
                  <a:pt x="575" y="1375"/>
                </a:lnTo>
                <a:lnTo>
                  <a:pt x="575" y="1375"/>
                </a:lnTo>
                <a:lnTo>
                  <a:pt x="573" y="1392"/>
                </a:lnTo>
                <a:lnTo>
                  <a:pt x="572" y="1404"/>
                </a:lnTo>
                <a:lnTo>
                  <a:pt x="572" y="1413"/>
                </a:lnTo>
                <a:lnTo>
                  <a:pt x="573" y="1416"/>
                </a:lnTo>
                <a:lnTo>
                  <a:pt x="575" y="1416"/>
                </a:lnTo>
                <a:lnTo>
                  <a:pt x="575" y="1416"/>
                </a:lnTo>
                <a:lnTo>
                  <a:pt x="580" y="1416"/>
                </a:lnTo>
                <a:lnTo>
                  <a:pt x="585" y="1416"/>
                </a:lnTo>
                <a:lnTo>
                  <a:pt x="595" y="1417"/>
                </a:lnTo>
                <a:lnTo>
                  <a:pt x="610" y="1422"/>
                </a:lnTo>
                <a:lnTo>
                  <a:pt x="610" y="1422"/>
                </a:lnTo>
                <a:lnTo>
                  <a:pt x="621" y="1426"/>
                </a:lnTo>
                <a:lnTo>
                  <a:pt x="633" y="1427"/>
                </a:lnTo>
                <a:lnTo>
                  <a:pt x="656" y="1429"/>
                </a:lnTo>
                <a:lnTo>
                  <a:pt x="675" y="1429"/>
                </a:lnTo>
                <a:lnTo>
                  <a:pt x="683" y="1429"/>
                </a:lnTo>
                <a:lnTo>
                  <a:pt x="687" y="1428"/>
                </a:lnTo>
                <a:lnTo>
                  <a:pt x="687" y="1428"/>
                </a:lnTo>
                <a:lnTo>
                  <a:pt x="688" y="1426"/>
                </a:lnTo>
                <a:lnTo>
                  <a:pt x="689" y="1423"/>
                </a:lnTo>
                <a:lnTo>
                  <a:pt x="690" y="1418"/>
                </a:lnTo>
                <a:lnTo>
                  <a:pt x="689" y="1412"/>
                </a:lnTo>
                <a:lnTo>
                  <a:pt x="687" y="1404"/>
                </a:lnTo>
                <a:lnTo>
                  <a:pt x="687" y="1404"/>
                </a:lnTo>
                <a:lnTo>
                  <a:pt x="679" y="1380"/>
                </a:lnTo>
                <a:lnTo>
                  <a:pt x="675" y="1364"/>
                </a:lnTo>
                <a:lnTo>
                  <a:pt x="675" y="1364"/>
                </a:lnTo>
                <a:lnTo>
                  <a:pt x="674" y="1360"/>
                </a:lnTo>
                <a:lnTo>
                  <a:pt x="672" y="1351"/>
                </a:lnTo>
                <a:lnTo>
                  <a:pt x="672" y="1343"/>
                </a:lnTo>
                <a:lnTo>
                  <a:pt x="673" y="1338"/>
                </a:lnTo>
                <a:lnTo>
                  <a:pt x="675" y="1334"/>
                </a:lnTo>
                <a:lnTo>
                  <a:pt x="675" y="1334"/>
                </a:lnTo>
                <a:lnTo>
                  <a:pt x="677" y="1331"/>
                </a:lnTo>
                <a:lnTo>
                  <a:pt x="679" y="1326"/>
                </a:lnTo>
                <a:lnTo>
                  <a:pt x="680" y="1316"/>
                </a:lnTo>
                <a:lnTo>
                  <a:pt x="680" y="1305"/>
                </a:lnTo>
                <a:lnTo>
                  <a:pt x="757" y="1334"/>
                </a:lnTo>
                <a:lnTo>
                  <a:pt x="757" y="1334"/>
                </a:lnTo>
                <a:lnTo>
                  <a:pt x="756" y="1335"/>
                </a:lnTo>
                <a:lnTo>
                  <a:pt x="755" y="1338"/>
                </a:lnTo>
                <a:lnTo>
                  <a:pt x="755" y="1343"/>
                </a:lnTo>
                <a:lnTo>
                  <a:pt x="757" y="1351"/>
                </a:lnTo>
                <a:lnTo>
                  <a:pt x="757" y="1351"/>
                </a:lnTo>
                <a:lnTo>
                  <a:pt x="761" y="1361"/>
                </a:lnTo>
                <a:lnTo>
                  <a:pt x="766" y="1369"/>
                </a:lnTo>
                <a:lnTo>
                  <a:pt x="769" y="1372"/>
                </a:lnTo>
                <a:lnTo>
                  <a:pt x="772" y="1374"/>
                </a:lnTo>
                <a:lnTo>
                  <a:pt x="776" y="1375"/>
                </a:lnTo>
                <a:lnTo>
                  <a:pt x="780" y="1375"/>
                </a:lnTo>
                <a:lnTo>
                  <a:pt x="780" y="1375"/>
                </a:lnTo>
                <a:lnTo>
                  <a:pt x="785" y="1374"/>
                </a:lnTo>
                <a:lnTo>
                  <a:pt x="789" y="1372"/>
                </a:lnTo>
                <a:lnTo>
                  <a:pt x="795" y="1368"/>
                </a:lnTo>
                <a:lnTo>
                  <a:pt x="799" y="1367"/>
                </a:lnTo>
                <a:lnTo>
                  <a:pt x="801" y="1368"/>
                </a:lnTo>
                <a:lnTo>
                  <a:pt x="803" y="1370"/>
                </a:lnTo>
                <a:lnTo>
                  <a:pt x="804" y="1375"/>
                </a:lnTo>
                <a:lnTo>
                  <a:pt x="804" y="1375"/>
                </a:lnTo>
                <a:lnTo>
                  <a:pt x="804" y="1382"/>
                </a:lnTo>
                <a:lnTo>
                  <a:pt x="801" y="1387"/>
                </a:lnTo>
                <a:lnTo>
                  <a:pt x="798" y="1393"/>
                </a:lnTo>
                <a:lnTo>
                  <a:pt x="798" y="1395"/>
                </a:lnTo>
                <a:lnTo>
                  <a:pt x="801" y="1397"/>
                </a:lnTo>
                <a:lnTo>
                  <a:pt x="809" y="1398"/>
                </a:lnTo>
                <a:lnTo>
                  <a:pt x="821" y="1398"/>
                </a:lnTo>
                <a:lnTo>
                  <a:pt x="821" y="1398"/>
                </a:lnTo>
                <a:lnTo>
                  <a:pt x="835" y="1398"/>
                </a:lnTo>
                <a:lnTo>
                  <a:pt x="845" y="1394"/>
                </a:lnTo>
                <a:lnTo>
                  <a:pt x="854" y="1390"/>
                </a:lnTo>
                <a:lnTo>
                  <a:pt x="860" y="1384"/>
                </a:lnTo>
                <a:lnTo>
                  <a:pt x="863" y="1379"/>
                </a:lnTo>
                <a:lnTo>
                  <a:pt x="864" y="1373"/>
                </a:lnTo>
                <a:lnTo>
                  <a:pt x="864" y="1368"/>
                </a:lnTo>
                <a:lnTo>
                  <a:pt x="862" y="1364"/>
                </a:lnTo>
                <a:lnTo>
                  <a:pt x="862" y="1364"/>
                </a:lnTo>
                <a:lnTo>
                  <a:pt x="857" y="1355"/>
                </a:lnTo>
                <a:lnTo>
                  <a:pt x="853" y="1348"/>
                </a:lnTo>
                <a:lnTo>
                  <a:pt x="850" y="1340"/>
                </a:lnTo>
                <a:lnTo>
                  <a:pt x="892" y="1340"/>
                </a:lnTo>
                <a:lnTo>
                  <a:pt x="892" y="1340"/>
                </a:lnTo>
                <a:lnTo>
                  <a:pt x="888" y="1346"/>
                </a:lnTo>
                <a:lnTo>
                  <a:pt x="886" y="1353"/>
                </a:lnTo>
                <a:lnTo>
                  <a:pt x="884" y="1360"/>
                </a:lnTo>
                <a:lnTo>
                  <a:pt x="883" y="1368"/>
                </a:lnTo>
                <a:lnTo>
                  <a:pt x="884" y="1375"/>
                </a:lnTo>
                <a:lnTo>
                  <a:pt x="887" y="1379"/>
                </a:lnTo>
                <a:lnTo>
                  <a:pt x="889" y="1382"/>
                </a:lnTo>
                <a:lnTo>
                  <a:pt x="893" y="1384"/>
                </a:lnTo>
                <a:lnTo>
                  <a:pt x="897" y="1387"/>
                </a:lnTo>
                <a:lnTo>
                  <a:pt x="897" y="1387"/>
                </a:lnTo>
                <a:lnTo>
                  <a:pt x="916" y="1392"/>
                </a:lnTo>
                <a:lnTo>
                  <a:pt x="925" y="1394"/>
                </a:lnTo>
                <a:lnTo>
                  <a:pt x="932" y="1394"/>
                </a:lnTo>
                <a:lnTo>
                  <a:pt x="939" y="1394"/>
                </a:lnTo>
                <a:lnTo>
                  <a:pt x="944" y="1392"/>
                </a:lnTo>
                <a:lnTo>
                  <a:pt x="947" y="1390"/>
                </a:lnTo>
                <a:lnTo>
                  <a:pt x="950" y="1387"/>
                </a:lnTo>
                <a:lnTo>
                  <a:pt x="950" y="1387"/>
                </a:lnTo>
                <a:lnTo>
                  <a:pt x="956" y="1373"/>
                </a:lnTo>
                <a:lnTo>
                  <a:pt x="957" y="1365"/>
                </a:lnTo>
                <a:lnTo>
                  <a:pt x="957" y="1361"/>
                </a:lnTo>
                <a:lnTo>
                  <a:pt x="956" y="1358"/>
                </a:lnTo>
                <a:lnTo>
                  <a:pt x="956" y="1358"/>
                </a:lnTo>
                <a:lnTo>
                  <a:pt x="954" y="1348"/>
                </a:lnTo>
                <a:lnTo>
                  <a:pt x="951" y="1339"/>
                </a:lnTo>
                <a:lnTo>
                  <a:pt x="950" y="1329"/>
                </a:lnTo>
                <a:lnTo>
                  <a:pt x="967" y="1322"/>
                </a:lnTo>
                <a:lnTo>
                  <a:pt x="967" y="1322"/>
                </a:lnTo>
                <a:lnTo>
                  <a:pt x="964" y="1142"/>
                </a:lnTo>
                <a:lnTo>
                  <a:pt x="959" y="1017"/>
                </a:lnTo>
                <a:lnTo>
                  <a:pt x="957" y="974"/>
                </a:lnTo>
                <a:lnTo>
                  <a:pt x="956" y="955"/>
                </a:lnTo>
                <a:lnTo>
                  <a:pt x="956" y="955"/>
                </a:lnTo>
                <a:lnTo>
                  <a:pt x="951" y="946"/>
                </a:lnTo>
                <a:lnTo>
                  <a:pt x="946" y="939"/>
                </a:lnTo>
                <a:lnTo>
                  <a:pt x="939" y="931"/>
                </a:lnTo>
                <a:lnTo>
                  <a:pt x="939" y="931"/>
                </a:lnTo>
                <a:lnTo>
                  <a:pt x="932" y="928"/>
                </a:lnTo>
                <a:lnTo>
                  <a:pt x="926" y="926"/>
                </a:lnTo>
                <a:lnTo>
                  <a:pt x="921" y="925"/>
                </a:lnTo>
                <a:lnTo>
                  <a:pt x="921" y="925"/>
                </a:lnTo>
                <a:lnTo>
                  <a:pt x="911" y="923"/>
                </a:lnTo>
                <a:lnTo>
                  <a:pt x="894" y="920"/>
                </a:lnTo>
                <a:lnTo>
                  <a:pt x="874" y="913"/>
                </a:lnTo>
                <a:lnTo>
                  <a:pt x="874" y="913"/>
                </a:lnTo>
                <a:lnTo>
                  <a:pt x="901" y="905"/>
                </a:lnTo>
                <a:lnTo>
                  <a:pt x="921" y="897"/>
                </a:lnTo>
                <a:lnTo>
                  <a:pt x="928" y="893"/>
                </a:lnTo>
                <a:lnTo>
                  <a:pt x="932" y="889"/>
                </a:lnTo>
                <a:lnTo>
                  <a:pt x="932" y="889"/>
                </a:lnTo>
                <a:lnTo>
                  <a:pt x="940" y="883"/>
                </a:lnTo>
                <a:lnTo>
                  <a:pt x="944" y="877"/>
                </a:lnTo>
                <a:lnTo>
                  <a:pt x="949" y="871"/>
                </a:lnTo>
                <a:lnTo>
                  <a:pt x="952" y="863"/>
                </a:lnTo>
                <a:lnTo>
                  <a:pt x="955" y="854"/>
                </a:lnTo>
                <a:lnTo>
                  <a:pt x="956" y="844"/>
                </a:lnTo>
                <a:lnTo>
                  <a:pt x="956" y="832"/>
                </a:lnTo>
                <a:lnTo>
                  <a:pt x="956" y="832"/>
                </a:lnTo>
                <a:lnTo>
                  <a:pt x="952" y="818"/>
                </a:lnTo>
                <a:lnTo>
                  <a:pt x="949" y="805"/>
                </a:lnTo>
                <a:lnTo>
                  <a:pt x="939" y="780"/>
                </a:lnTo>
                <a:lnTo>
                  <a:pt x="930" y="762"/>
                </a:lnTo>
                <a:lnTo>
                  <a:pt x="926" y="756"/>
                </a:lnTo>
                <a:lnTo>
                  <a:pt x="886" y="721"/>
                </a:lnTo>
                <a:lnTo>
                  <a:pt x="892" y="703"/>
                </a:lnTo>
                <a:lnTo>
                  <a:pt x="892" y="703"/>
                </a:lnTo>
                <a:lnTo>
                  <a:pt x="906" y="698"/>
                </a:lnTo>
                <a:lnTo>
                  <a:pt x="920" y="694"/>
                </a:lnTo>
                <a:lnTo>
                  <a:pt x="932" y="692"/>
                </a:lnTo>
                <a:lnTo>
                  <a:pt x="932" y="692"/>
                </a:lnTo>
                <a:lnTo>
                  <a:pt x="939" y="689"/>
                </a:lnTo>
                <a:lnTo>
                  <a:pt x="944" y="684"/>
                </a:lnTo>
                <a:lnTo>
                  <a:pt x="949" y="679"/>
                </a:lnTo>
                <a:lnTo>
                  <a:pt x="952" y="672"/>
                </a:lnTo>
                <a:lnTo>
                  <a:pt x="955" y="664"/>
                </a:lnTo>
                <a:lnTo>
                  <a:pt x="957" y="657"/>
                </a:lnTo>
                <a:lnTo>
                  <a:pt x="957" y="650"/>
                </a:lnTo>
                <a:lnTo>
                  <a:pt x="956" y="644"/>
                </a:lnTo>
                <a:lnTo>
                  <a:pt x="956" y="644"/>
                </a:lnTo>
                <a:lnTo>
                  <a:pt x="945" y="615"/>
                </a:lnTo>
                <a:lnTo>
                  <a:pt x="927" y="561"/>
                </a:lnTo>
                <a:lnTo>
                  <a:pt x="908" y="507"/>
                </a:lnTo>
                <a:lnTo>
                  <a:pt x="902" y="489"/>
                </a:lnTo>
                <a:lnTo>
                  <a:pt x="899" y="484"/>
                </a:lnTo>
                <a:lnTo>
                  <a:pt x="897" y="480"/>
                </a:lnTo>
                <a:lnTo>
                  <a:pt x="897" y="480"/>
                </a:lnTo>
                <a:lnTo>
                  <a:pt x="878" y="472"/>
                </a:lnTo>
                <a:lnTo>
                  <a:pt x="844" y="458"/>
                </a:lnTo>
                <a:lnTo>
                  <a:pt x="798" y="440"/>
                </a:lnTo>
                <a:lnTo>
                  <a:pt x="798" y="440"/>
                </a:lnTo>
                <a:lnTo>
                  <a:pt x="800" y="424"/>
                </a:lnTo>
                <a:lnTo>
                  <a:pt x="800" y="411"/>
                </a:lnTo>
                <a:lnTo>
                  <a:pt x="799" y="407"/>
                </a:lnTo>
                <a:lnTo>
                  <a:pt x="798" y="405"/>
                </a:lnTo>
                <a:lnTo>
                  <a:pt x="798" y="405"/>
                </a:lnTo>
                <a:lnTo>
                  <a:pt x="787" y="401"/>
                </a:lnTo>
                <a:lnTo>
                  <a:pt x="782" y="401"/>
                </a:lnTo>
                <a:lnTo>
                  <a:pt x="781" y="402"/>
                </a:lnTo>
                <a:lnTo>
                  <a:pt x="780" y="405"/>
                </a:lnTo>
                <a:lnTo>
                  <a:pt x="780" y="405"/>
                </a:lnTo>
                <a:lnTo>
                  <a:pt x="776" y="414"/>
                </a:lnTo>
                <a:lnTo>
                  <a:pt x="771" y="425"/>
                </a:lnTo>
                <a:lnTo>
                  <a:pt x="762" y="440"/>
                </a:lnTo>
                <a:lnTo>
                  <a:pt x="762" y="440"/>
                </a:lnTo>
                <a:lnTo>
                  <a:pt x="764" y="405"/>
                </a:lnTo>
                <a:lnTo>
                  <a:pt x="765" y="378"/>
                </a:lnTo>
                <a:lnTo>
                  <a:pt x="764" y="370"/>
                </a:lnTo>
                <a:lnTo>
                  <a:pt x="762" y="365"/>
                </a:lnTo>
                <a:lnTo>
                  <a:pt x="762" y="365"/>
                </a:lnTo>
                <a:lnTo>
                  <a:pt x="746" y="348"/>
                </a:lnTo>
                <a:lnTo>
                  <a:pt x="712" y="318"/>
                </a:lnTo>
                <a:lnTo>
                  <a:pt x="663" y="276"/>
                </a:lnTo>
                <a:lnTo>
                  <a:pt x="663" y="259"/>
                </a:lnTo>
                <a:lnTo>
                  <a:pt x="663" y="259"/>
                </a:lnTo>
                <a:lnTo>
                  <a:pt x="653" y="255"/>
                </a:lnTo>
                <a:lnTo>
                  <a:pt x="630" y="244"/>
                </a:lnTo>
                <a:lnTo>
                  <a:pt x="617" y="237"/>
                </a:lnTo>
                <a:lnTo>
                  <a:pt x="606" y="230"/>
                </a:lnTo>
                <a:lnTo>
                  <a:pt x="597" y="224"/>
                </a:lnTo>
                <a:lnTo>
                  <a:pt x="595" y="221"/>
                </a:lnTo>
                <a:lnTo>
                  <a:pt x="592" y="219"/>
                </a:lnTo>
                <a:lnTo>
                  <a:pt x="592" y="219"/>
                </a:lnTo>
                <a:lnTo>
                  <a:pt x="591" y="215"/>
                </a:lnTo>
                <a:lnTo>
                  <a:pt x="587" y="212"/>
                </a:lnTo>
                <a:lnTo>
                  <a:pt x="577" y="203"/>
                </a:lnTo>
                <a:lnTo>
                  <a:pt x="562" y="196"/>
                </a:lnTo>
                <a:lnTo>
                  <a:pt x="547" y="187"/>
                </a:lnTo>
                <a:lnTo>
                  <a:pt x="518" y="172"/>
                </a:lnTo>
                <a:lnTo>
                  <a:pt x="505" y="166"/>
                </a:lnTo>
                <a:lnTo>
                  <a:pt x="505" y="166"/>
                </a:lnTo>
                <a:lnTo>
                  <a:pt x="488" y="153"/>
                </a:lnTo>
                <a:lnTo>
                  <a:pt x="475" y="143"/>
                </a:lnTo>
                <a:lnTo>
                  <a:pt x="471" y="139"/>
                </a:lnTo>
                <a:lnTo>
                  <a:pt x="470" y="137"/>
                </a:lnTo>
                <a:lnTo>
                  <a:pt x="470" y="137"/>
                </a:lnTo>
                <a:lnTo>
                  <a:pt x="471" y="125"/>
                </a:lnTo>
                <a:lnTo>
                  <a:pt x="471" y="118"/>
                </a:lnTo>
                <a:lnTo>
                  <a:pt x="470" y="107"/>
                </a:lnTo>
                <a:lnTo>
                  <a:pt x="470" y="107"/>
                </a:lnTo>
                <a:lnTo>
                  <a:pt x="468" y="100"/>
                </a:lnTo>
                <a:lnTo>
                  <a:pt x="463" y="93"/>
                </a:lnTo>
                <a:lnTo>
                  <a:pt x="451" y="78"/>
                </a:lnTo>
                <a:lnTo>
                  <a:pt x="440" y="64"/>
                </a:lnTo>
                <a:lnTo>
                  <a:pt x="436" y="59"/>
                </a:lnTo>
                <a:lnTo>
                  <a:pt x="435" y="55"/>
                </a:lnTo>
                <a:lnTo>
                  <a:pt x="435" y="55"/>
                </a:lnTo>
                <a:lnTo>
                  <a:pt x="435" y="51"/>
                </a:lnTo>
                <a:lnTo>
                  <a:pt x="435" y="50"/>
                </a:lnTo>
                <a:lnTo>
                  <a:pt x="435" y="45"/>
                </a:lnTo>
                <a:lnTo>
                  <a:pt x="435" y="42"/>
                </a:lnTo>
                <a:lnTo>
                  <a:pt x="432" y="40"/>
                </a:lnTo>
                <a:lnTo>
                  <a:pt x="429" y="36"/>
                </a:lnTo>
                <a:lnTo>
                  <a:pt x="424" y="31"/>
                </a:lnTo>
                <a:lnTo>
                  <a:pt x="424" y="31"/>
                </a:lnTo>
                <a:lnTo>
                  <a:pt x="406" y="21"/>
                </a:lnTo>
                <a:lnTo>
                  <a:pt x="387" y="12"/>
                </a:lnTo>
                <a:lnTo>
                  <a:pt x="371" y="6"/>
                </a:lnTo>
                <a:lnTo>
                  <a:pt x="358" y="2"/>
                </a:lnTo>
                <a:lnTo>
                  <a:pt x="358" y="2"/>
                </a:lnTo>
                <a:lnTo>
                  <a:pt x="351" y="1"/>
                </a:lnTo>
                <a:lnTo>
                  <a:pt x="343" y="0"/>
                </a:lnTo>
                <a:lnTo>
                  <a:pt x="333" y="0"/>
                </a:lnTo>
                <a:lnTo>
                  <a:pt x="324" y="2"/>
                </a:lnTo>
                <a:lnTo>
                  <a:pt x="324" y="2"/>
                </a:lnTo>
                <a:lnTo>
                  <a:pt x="319" y="3"/>
                </a:lnTo>
                <a:lnTo>
                  <a:pt x="314" y="7"/>
                </a:lnTo>
                <a:lnTo>
                  <a:pt x="304" y="13"/>
                </a:lnTo>
                <a:lnTo>
                  <a:pt x="296" y="21"/>
                </a:lnTo>
                <a:lnTo>
                  <a:pt x="289" y="25"/>
                </a:lnTo>
                <a:lnTo>
                  <a:pt x="289" y="25"/>
                </a:lnTo>
                <a:lnTo>
                  <a:pt x="261" y="36"/>
                </a:lnTo>
                <a:lnTo>
                  <a:pt x="247" y="42"/>
                </a:lnTo>
                <a:lnTo>
                  <a:pt x="243" y="46"/>
                </a:lnTo>
                <a:lnTo>
                  <a:pt x="241" y="49"/>
                </a:lnTo>
                <a:lnTo>
                  <a:pt x="241" y="49"/>
                </a:lnTo>
                <a:lnTo>
                  <a:pt x="240" y="55"/>
                </a:lnTo>
                <a:lnTo>
                  <a:pt x="237" y="65"/>
                </a:lnTo>
                <a:lnTo>
                  <a:pt x="233" y="76"/>
                </a:lnTo>
                <a:lnTo>
                  <a:pt x="230" y="89"/>
                </a:lnTo>
                <a:lnTo>
                  <a:pt x="230" y="89"/>
                </a:lnTo>
                <a:lnTo>
                  <a:pt x="226" y="114"/>
                </a:lnTo>
                <a:lnTo>
                  <a:pt x="225" y="130"/>
                </a:lnTo>
                <a:lnTo>
                  <a:pt x="225" y="130"/>
                </a:lnTo>
                <a:lnTo>
                  <a:pt x="223" y="138"/>
                </a:lnTo>
                <a:lnTo>
                  <a:pt x="223" y="147"/>
                </a:lnTo>
                <a:lnTo>
                  <a:pt x="223" y="152"/>
                </a:lnTo>
                <a:lnTo>
                  <a:pt x="225" y="156"/>
                </a:lnTo>
                <a:lnTo>
                  <a:pt x="227" y="158"/>
                </a:lnTo>
                <a:lnTo>
                  <a:pt x="230" y="159"/>
                </a:lnTo>
                <a:lnTo>
                  <a:pt x="230" y="159"/>
                </a:lnTo>
                <a:lnTo>
                  <a:pt x="233" y="161"/>
                </a:lnTo>
                <a:lnTo>
                  <a:pt x="238" y="164"/>
                </a:lnTo>
                <a:lnTo>
                  <a:pt x="250" y="173"/>
                </a:lnTo>
                <a:lnTo>
                  <a:pt x="259" y="182"/>
                </a:lnTo>
                <a:lnTo>
                  <a:pt x="265" y="188"/>
                </a:lnTo>
                <a:lnTo>
                  <a:pt x="265" y="188"/>
                </a:lnTo>
                <a:lnTo>
                  <a:pt x="270" y="193"/>
                </a:lnTo>
                <a:lnTo>
                  <a:pt x="275" y="197"/>
                </a:lnTo>
                <a:lnTo>
                  <a:pt x="283" y="201"/>
                </a:lnTo>
                <a:lnTo>
                  <a:pt x="283" y="201"/>
                </a:lnTo>
                <a:lnTo>
                  <a:pt x="283" y="205"/>
                </a:lnTo>
                <a:lnTo>
                  <a:pt x="281" y="212"/>
                </a:lnTo>
                <a:lnTo>
                  <a:pt x="283" y="216"/>
                </a:lnTo>
                <a:lnTo>
                  <a:pt x="284" y="220"/>
                </a:lnTo>
                <a:lnTo>
                  <a:pt x="285" y="222"/>
                </a:lnTo>
                <a:lnTo>
                  <a:pt x="289" y="224"/>
                </a:lnTo>
                <a:lnTo>
                  <a:pt x="311" y="224"/>
                </a:lnTo>
                <a:lnTo>
                  <a:pt x="324" y="235"/>
                </a:lnTo>
                <a:lnTo>
                  <a:pt x="324" y="235"/>
                </a:lnTo>
                <a:lnTo>
                  <a:pt x="324" y="241"/>
                </a:lnTo>
                <a:lnTo>
                  <a:pt x="327" y="245"/>
                </a:lnTo>
                <a:lnTo>
                  <a:pt x="328" y="246"/>
                </a:lnTo>
                <a:lnTo>
                  <a:pt x="329" y="247"/>
                </a:lnTo>
                <a:lnTo>
                  <a:pt x="329" y="247"/>
                </a:lnTo>
                <a:lnTo>
                  <a:pt x="337" y="247"/>
                </a:lnTo>
                <a:lnTo>
                  <a:pt x="347" y="245"/>
                </a:lnTo>
                <a:lnTo>
                  <a:pt x="358" y="241"/>
                </a:lnTo>
                <a:lnTo>
                  <a:pt x="371" y="247"/>
                </a:lnTo>
                <a:lnTo>
                  <a:pt x="364" y="265"/>
                </a:lnTo>
                <a:close/>
                <a:moveTo>
                  <a:pt x="628" y="732"/>
                </a:moveTo>
                <a:lnTo>
                  <a:pt x="628" y="732"/>
                </a:lnTo>
                <a:lnTo>
                  <a:pt x="620" y="971"/>
                </a:lnTo>
                <a:lnTo>
                  <a:pt x="614" y="1147"/>
                </a:lnTo>
                <a:lnTo>
                  <a:pt x="610" y="1252"/>
                </a:lnTo>
                <a:lnTo>
                  <a:pt x="610" y="1252"/>
                </a:lnTo>
                <a:lnTo>
                  <a:pt x="606" y="1224"/>
                </a:lnTo>
                <a:lnTo>
                  <a:pt x="599" y="1184"/>
                </a:lnTo>
                <a:lnTo>
                  <a:pt x="590" y="1142"/>
                </a:lnTo>
                <a:lnTo>
                  <a:pt x="585" y="1125"/>
                </a:lnTo>
                <a:lnTo>
                  <a:pt x="581" y="1112"/>
                </a:lnTo>
                <a:lnTo>
                  <a:pt x="581" y="1112"/>
                </a:lnTo>
                <a:lnTo>
                  <a:pt x="570" y="1087"/>
                </a:lnTo>
                <a:lnTo>
                  <a:pt x="557" y="1061"/>
                </a:lnTo>
                <a:lnTo>
                  <a:pt x="541" y="1030"/>
                </a:lnTo>
                <a:lnTo>
                  <a:pt x="541" y="1030"/>
                </a:lnTo>
                <a:lnTo>
                  <a:pt x="538" y="1023"/>
                </a:lnTo>
                <a:lnTo>
                  <a:pt x="537" y="1008"/>
                </a:lnTo>
                <a:lnTo>
                  <a:pt x="534" y="989"/>
                </a:lnTo>
                <a:lnTo>
                  <a:pt x="534" y="989"/>
                </a:lnTo>
                <a:lnTo>
                  <a:pt x="547" y="988"/>
                </a:lnTo>
                <a:lnTo>
                  <a:pt x="554" y="986"/>
                </a:lnTo>
                <a:lnTo>
                  <a:pt x="557" y="985"/>
                </a:lnTo>
                <a:lnTo>
                  <a:pt x="558" y="984"/>
                </a:lnTo>
                <a:lnTo>
                  <a:pt x="558" y="984"/>
                </a:lnTo>
                <a:lnTo>
                  <a:pt x="556" y="978"/>
                </a:lnTo>
                <a:lnTo>
                  <a:pt x="554" y="966"/>
                </a:lnTo>
                <a:lnTo>
                  <a:pt x="554" y="947"/>
                </a:lnTo>
                <a:lnTo>
                  <a:pt x="558" y="920"/>
                </a:lnTo>
                <a:lnTo>
                  <a:pt x="558" y="920"/>
                </a:lnTo>
                <a:lnTo>
                  <a:pt x="565" y="882"/>
                </a:lnTo>
                <a:lnTo>
                  <a:pt x="573" y="843"/>
                </a:lnTo>
                <a:lnTo>
                  <a:pt x="587" y="791"/>
                </a:lnTo>
                <a:lnTo>
                  <a:pt x="587" y="791"/>
                </a:lnTo>
                <a:lnTo>
                  <a:pt x="594" y="774"/>
                </a:lnTo>
                <a:lnTo>
                  <a:pt x="604" y="747"/>
                </a:lnTo>
                <a:lnTo>
                  <a:pt x="616" y="714"/>
                </a:lnTo>
                <a:lnTo>
                  <a:pt x="628" y="732"/>
                </a:lnTo>
                <a:close/>
                <a:moveTo>
                  <a:pt x="610" y="1252"/>
                </a:moveTo>
                <a:lnTo>
                  <a:pt x="610" y="1252"/>
                </a:lnTo>
                <a:lnTo>
                  <a:pt x="610" y="1258"/>
                </a:lnTo>
                <a:lnTo>
                  <a:pt x="610" y="1258"/>
                </a:lnTo>
                <a:lnTo>
                  <a:pt x="610" y="1252"/>
                </a:lnTo>
                <a:lnTo>
                  <a:pt x="610" y="125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253C0B0A-1AE6-4C63-846F-A42FEAF3E881}"/>
              </a:ext>
            </a:extLst>
          </p:cNvPr>
          <p:cNvSpPr>
            <a:spLocks noEditPoints="1"/>
          </p:cNvSpPr>
          <p:nvPr/>
        </p:nvSpPr>
        <p:spPr bwMode="auto">
          <a:xfrm>
            <a:off x="8166347" y="2798930"/>
            <a:ext cx="915448" cy="1546561"/>
          </a:xfrm>
          <a:custGeom>
            <a:avLst/>
            <a:gdLst>
              <a:gd name="T0" fmla="*/ 544 w 821"/>
              <a:gd name="T1" fmla="*/ 4 h 1387"/>
              <a:gd name="T2" fmla="*/ 492 w 821"/>
              <a:gd name="T3" fmla="*/ 60 h 1387"/>
              <a:gd name="T4" fmla="*/ 492 w 821"/>
              <a:gd name="T5" fmla="*/ 129 h 1387"/>
              <a:gd name="T6" fmla="*/ 513 w 821"/>
              <a:gd name="T7" fmla="*/ 177 h 1387"/>
              <a:gd name="T8" fmla="*/ 467 w 821"/>
              <a:gd name="T9" fmla="*/ 226 h 1387"/>
              <a:gd name="T10" fmla="*/ 426 w 821"/>
              <a:gd name="T11" fmla="*/ 260 h 1387"/>
              <a:gd name="T12" fmla="*/ 391 w 821"/>
              <a:gd name="T13" fmla="*/ 254 h 1387"/>
              <a:gd name="T14" fmla="*/ 361 w 821"/>
              <a:gd name="T15" fmla="*/ 315 h 1387"/>
              <a:gd name="T16" fmla="*/ 294 w 821"/>
              <a:gd name="T17" fmla="*/ 377 h 1387"/>
              <a:gd name="T18" fmla="*/ 269 w 821"/>
              <a:gd name="T19" fmla="*/ 550 h 1387"/>
              <a:gd name="T20" fmla="*/ 294 w 821"/>
              <a:gd name="T21" fmla="*/ 679 h 1387"/>
              <a:gd name="T22" fmla="*/ 419 w 821"/>
              <a:gd name="T23" fmla="*/ 724 h 1387"/>
              <a:gd name="T24" fmla="*/ 453 w 821"/>
              <a:gd name="T25" fmla="*/ 838 h 1387"/>
              <a:gd name="T26" fmla="*/ 450 w 821"/>
              <a:gd name="T27" fmla="*/ 932 h 1387"/>
              <a:gd name="T28" fmla="*/ 402 w 821"/>
              <a:gd name="T29" fmla="*/ 1176 h 1387"/>
              <a:gd name="T30" fmla="*/ 306 w 821"/>
              <a:gd name="T31" fmla="*/ 1047 h 1387"/>
              <a:gd name="T32" fmla="*/ 243 w 821"/>
              <a:gd name="T33" fmla="*/ 1033 h 1387"/>
              <a:gd name="T34" fmla="*/ 169 w 821"/>
              <a:gd name="T35" fmla="*/ 1082 h 1387"/>
              <a:gd name="T36" fmla="*/ 68 w 821"/>
              <a:gd name="T37" fmla="*/ 1190 h 1387"/>
              <a:gd name="T38" fmla="*/ 2 w 821"/>
              <a:gd name="T39" fmla="*/ 1293 h 1387"/>
              <a:gd name="T40" fmla="*/ 43 w 821"/>
              <a:gd name="T41" fmla="*/ 1360 h 1387"/>
              <a:gd name="T42" fmla="*/ 294 w 821"/>
              <a:gd name="T43" fmla="*/ 1385 h 1387"/>
              <a:gd name="T44" fmla="*/ 481 w 821"/>
              <a:gd name="T45" fmla="*/ 1346 h 1387"/>
              <a:gd name="T46" fmla="*/ 599 w 821"/>
              <a:gd name="T47" fmla="*/ 1336 h 1387"/>
              <a:gd name="T48" fmla="*/ 606 w 821"/>
              <a:gd name="T49" fmla="*/ 1314 h 1387"/>
              <a:gd name="T50" fmla="*/ 575 w 821"/>
              <a:gd name="T51" fmla="*/ 1268 h 1387"/>
              <a:gd name="T52" fmla="*/ 659 w 821"/>
              <a:gd name="T53" fmla="*/ 1260 h 1387"/>
              <a:gd name="T54" fmla="*/ 603 w 821"/>
              <a:gd name="T55" fmla="*/ 1230 h 1387"/>
              <a:gd name="T56" fmla="*/ 624 w 821"/>
              <a:gd name="T57" fmla="*/ 1163 h 1387"/>
              <a:gd name="T58" fmla="*/ 650 w 821"/>
              <a:gd name="T59" fmla="*/ 761 h 1387"/>
              <a:gd name="T60" fmla="*/ 676 w 821"/>
              <a:gd name="T61" fmla="*/ 1019 h 1387"/>
              <a:gd name="T62" fmla="*/ 690 w 821"/>
              <a:gd name="T63" fmla="*/ 1031 h 1387"/>
              <a:gd name="T64" fmla="*/ 686 w 821"/>
              <a:gd name="T65" fmla="*/ 864 h 1387"/>
              <a:gd name="T66" fmla="*/ 689 w 821"/>
              <a:gd name="T67" fmla="*/ 647 h 1387"/>
              <a:gd name="T68" fmla="*/ 669 w 821"/>
              <a:gd name="T69" fmla="*/ 594 h 1387"/>
              <a:gd name="T70" fmla="*/ 685 w 821"/>
              <a:gd name="T71" fmla="*/ 539 h 1387"/>
              <a:gd name="T72" fmla="*/ 744 w 821"/>
              <a:gd name="T73" fmla="*/ 542 h 1387"/>
              <a:gd name="T74" fmla="*/ 775 w 821"/>
              <a:gd name="T75" fmla="*/ 525 h 1387"/>
              <a:gd name="T76" fmla="*/ 800 w 821"/>
              <a:gd name="T77" fmla="*/ 450 h 1387"/>
              <a:gd name="T78" fmla="*/ 809 w 821"/>
              <a:gd name="T79" fmla="*/ 431 h 1387"/>
              <a:gd name="T80" fmla="*/ 787 w 821"/>
              <a:gd name="T81" fmla="*/ 404 h 1387"/>
              <a:gd name="T82" fmla="*/ 774 w 821"/>
              <a:gd name="T83" fmla="*/ 365 h 1387"/>
              <a:gd name="T84" fmla="*/ 728 w 821"/>
              <a:gd name="T85" fmla="*/ 397 h 1387"/>
              <a:gd name="T86" fmla="*/ 715 w 821"/>
              <a:gd name="T87" fmla="*/ 418 h 1387"/>
              <a:gd name="T88" fmla="*/ 685 w 821"/>
              <a:gd name="T89" fmla="*/ 388 h 1387"/>
              <a:gd name="T90" fmla="*/ 653 w 821"/>
              <a:gd name="T91" fmla="*/ 324 h 1387"/>
              <a:gd name="T92" fmla="*/ 636 w 821"/>
              <a:gd name="T93" fmla="*/ 246 h 1387"/>
              <a:gd name="T94" fmla="*/ 616 w 821"/>
              <a:gd name="T95" fmla="*/ 208 h 1387"/>
              <a:gd name="T96" fmla="*/ 653 w 821"/>
              <a:gd name="T97" fmla="*/ 190 h 1387"/>
              <a:gd name="T98" fmla="*/ 661 w 821"/>
              <a:gd name="T99" fmla="*/ 155 h 1387"/>
              <a:gd name="T100" fmla="*/ 677 w 821"/>
              <a:gd name="T101" fmla="*/ 112 h 1387"/>
              <a:gd name="T102" fmla="*/ 662 w 821"/>
              <a:gd name="T103" fmla="*/ 89 h 1387"/>
              <a:gd name="T104" fmla="*/ 643 w 821"/>
              <a:gd name="T105" fmla="*/ 24 h 1387"/>
              <a:gd name="T106" fmla="*/ 371 w 821"/>
              <a:gd name="T107" fmla="*/ 1154 h 1387"/>
              <a:gd name="T108" fmla="*/ 363 w 821"/>
              <a:gd name="T109" fmla="*/ 1140 h 1387"/>
              <a:gd name="T110" fmla="*/ 238 w 821"/>
              <a:gd name="T111" fmla="*/ 1114 h 1387"/>
              <a:gd name="T112" fmla="*/ 261 w 821"/>
              <a:gd name="T113" fmla="*/ 1070 h 1387"/>
              <a:gd name="T114" fmla="*/ 330 w 821"/>
              <a:gd name="T115" fmla="*/ 1134 h 1387"/>
              <a:gd name="T116" fmla="*/ 211 w 821"/>
              <a:gd name="T117" fmla="*/ 1073 h 1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1" h="1387">
                <a:moveTo>
                  <a:pt x="590" y="4"/>
                </a:moveTo>
                <a:lnTo>
                  <a:pt x="590" y="4"/>
                </a:lnTo>
                <a:lnTo>
                  <a:pt x="587" y="5"/>
                </a:lnTo>
                <a:lnTo>
                  <a:pt x="583" y="4"/>
                </a:lnTo>
                <a:lnTo>
                  <a:pt x="575" y="1"/>
                </a:lnTo>
                <a:lnTo>
                  <a:pt x="569" y="0"/>
                </a:lnTo>
                <a:lnTo>
                  <a:pt x="562" y="0"/>
                </a:lnTo>
                <a:lnTo>
                  <a:pt x="555" y="1"/>
                </a:lnTo>
                <a:lnTo>
                  <a:pt x="544" y="4"/>
                </a:lnTo>
                <a:lnTo>
                  <a:pt x="544" y="4"/>
                </a:lnTo>
                <a:lnTo>
                  <a:pt x="534" y="9"/>
                </a:lnTo>
                <a:lnTo>
                  <a:pt x="527" y="14"/>
                </a:lnTo>
                <a:lnTo>
                  <a:pt x="520" y="19"/>
                </a:lnTo>
                <a:lnTo>
                  <a:pt x="515" y="24"/>
                </a:lnTo>
                <a:lnTo>
                  <a:pt x="506" y="37"/>
                </a:lnTo>
                <a:lnTo>
                  <a:pt x="498" y="50"/>
                </a:lnTo>
                <a:lnTo>
                  <a:pt x="498" y="50"/>
                </a:lnTo>
                <a:lnTo>
                  <a:pt x="492" y="60"/>
                </a:lnTo>
                <a:lnTo>
                  <a:pt x="488" y="66"/>
                </a:lnTo>
                <a:lnTo>
                  <a:pt x="487" y="73"/>
                </a:lnTo>
                <a:lnTo>
                  <a:pt x="486" y="83"/>
                </a:lnTo>
                <a:lnTo>
                  <a:pt x="486" y="83"/>
                </a:lnTo>
                <a:lnTo>
                  <a:pt x="484" y="95"/>
                </a:lnTo>
                <a:lnTo>
                  <a:pt x="487" y="107"/>
                </a:lnTo>
                <a:lnTo>
                  <a:pt x="490" y="117"/>
                </a:lnTo>
                <a:lnTo>
                  <a:pt x="492" y="129"/>
                </a:lnTo>
                <a:lnTo>
                  <a:pt x="492" y="129"/>
                </a:lnTo>
                <a:lnTo>
                  <a:pt x="495" y="140"/>
                </a:lnTo>
                <a:lnTo>
                  <a:pt x="497" y="153"/>
                </a:lnTo>
                <a:lnTo>
                  <a:pt x="501" y="162"/>
                </a:lnTo>
                <a:lnTo>
                  <a:pt x="505" y="168"/>
                </a:lnTo>
                <a:lnTo>
                  <a:pt x="505" y="168"/>
                </a:lnTo>
                <a:lnTo>
                  <a:pt x="509" y="171"/>
                </a:lnTo>
                <a:lnTo>
                  <a:pt x="511" y="173"/>
                </a:lnTo>
                <a:lnTo>
                  <a:pt x="513" y="175"/>
                </a:lnTo>
                <a:lnTo>
                  <a:pt x="513" y="177"/>
                </a:lnTo>
                <a:lnTo>
                  <a:pt x="511" y="187"/>
                </a:lnTo>
                <a:lnTo>
                  <a:pt x="505" y="214"/>
                </a:lnTo>
                <a:lnTo>
                  <a:pt x="505" y="214"/>
                </a:lnTo>
                <a:lnTo>
                  <a:pt x="504" y="213"/>
                </a:lnTo>
                <a:lnTo>
                  <a:pt x="498" y="213"/>
                </a:lnTo>
                <a:lnTo>
                  <a:pt x="491" y="214"/>
                </a:lnTo>
                <a:lnTo>
                  <a:pt x="478" y="221"/>
                </a:lnTo>
                <a:lnTo>
                  <a:pt x="478" y="221"/>
                </a:lnTo>
                <a:lnTo>
                  <a:pt x="467" y="226"/>
                </a:lnTo>
                <a:lnTo>
                  <a:pt x="460" y="229"/>
                </a:lnTo>
                <a:lnTo>
                  <a:pt x="455" y="233"/>
                </a:lnTo>
                <a:lnTo>
                  <a:pt x="453" y="240"/>
                </a:lnTo>
                <a:lnTo>
                  <a:pt x="453" y="240"/>
                </a:lnTo>
                <a:lnTo>
                  <a:pt x="450" y="245"/>
                </a:lnTo>
                <a:lnTo>
                  <a:pt x="446" y="249"/>
                </a:lnTo>
                <a:lnTo>
                  <a:pt x="437" y="255"/>
                </a:lnTo>
                <a:lnTo>
                  <a:pt x="430" y="259"/>
                </a:lnTo>
                <a:lnTo>
                  <a:pt x="426" y="260"/>
                </a:lnTo>
                <a:lnTo>
                  <a:pt x="426" y="260"/>
                </a:lnTo>
                <a:lnTo>
                  <a:pt x="418" y="250"/>
                </a:lnTo>
                <a:lnTo>
                  <a:pt x="412" y="243"/>
                </a:lnTo>
                <a:lnTo>
                  <a:pt x="409" y="241"/>
                </a:lnTo>
                <a:lnTo>
                  <a:pt x="407" y="240"/>
                </a:lnTo>
                <a:lnTo>
                  <a:pt x="407" y="240"/>
                </a:lnTo>
                <a:lnTo>
                  <a:pt x="402" y="241"/>
                </a:lnTo>
                <a:lnTo>
                  <a:pt x="396" y="246"/>
                </a:lnTo>
                <a:lnTo>
                  <a:pt x="391" y="254"/>
                </a:lnTo>
                <a:lnTo>
                  <a:pt x="386" y="266"/>
                </a:lnTo>
                <a:lnTo>
                  <a:pt x="386" y="266"/>
                </a:lnTo>
                <a:lnTo>
                  <a:pt x="382" y="282"/>
                </a:lnTo>
                <a:lnTo>
                  <a:pt x="380" y="296"/>
                </a:lnTo>
                <a:lnTo>
                  <a:pt x="377" y="307"/>
                </a:lnTo>
                <a:lnTo>
                  <a:pt x="376" y="310"/>
                </a:lnTo>
                <a:lnTo>
                  <a:pt x="373" y="312"/>
                </a:lnTo>
                <a:lnTo>
                  <a:pt x="373" y="312"/>
                </a:lnTo>
                <a:lnTo>
                  <a:pt x="361" y="315"/>
                </a:lnTo>
                <a:lnTo>
                  <a:pt x="350" y="319"/>
                </a:lnTo>
                <a:lnTo>
                  <a:pt x="339" y="324"/>
                </a:lnTo>
                <a:lnTo>
                  <a:pt x="326" y="332"/>
                </a:lnTo>
                <a:lnTo>
                  <a:pt x="321" y="337"/>
                </a:lnTo>
                <a:lnTo>
                  <a:pt x="315" y="343"/>
                </a:lnTo>
                <a:lnTo>
                  <a:pt x="308" y="349"/>
                </a:lnTo>
                <a:lnTo>
                  <a:pt x="303" y="358"/>
                </a:lnTo>
                <a:lnTo>
                  <a:pt x="299" y="367"/>
                </a:lnTo>
                <a:lnTo>
                  <a:pt x="294" y="377"/>
                </a:lnTo>
                <a:lnTo>
                  <a:pt x="294" y="377"/>
                </a:lnTo>
                <a:lnTo>
                  <a:pt x="283" y="411"/>
                </a:lnTo>
                <a:lnTo>
                  <a:pt x="274" y="432"/>
                </a:lnTo>
                <a:lnTo>
                  <a:pt x="271" y="443"/>
                </a:lnTo>
                <a:lnTo>
                  <a:pt x="270" y="455"/>
                </a:lnTo>
                <a:lnTo>
                  <a:pt x="269" y="473"/>
                </a:lnTo>
                <a:lnTo>
                  <a:pt x="269" y="495"/>
                </a:lnTo>
                <a:lnTo>
                  <a:pt x="269" y="495"/>
                </a:lnTo>
                <a:lnTo>
                  <a:pt x="269" y="550"/>
                </a:lnTo>
                <a:lnTo>
                  <a:pt x="269" y="576"/>
                </a:lnTo>
                <a:lnTo>
                  <a:pt x="270" y="603"/>
                </a:lnTo>
                <a:lnTo>
                  <a:pt x="273" y="626"/>
                </a:lnTo>
                <a:lnTo>
                  <a:pt x="278" y="648"/>
                </a:lnTo>
                <a:lnTo>
                  <a:pt x="282" y="657"/>
                </a:lnTo>
                <a:lnTo>
                  <a:pt x="285" y="666"/>
                </a:lnTo>
                <a:lnTo>
                  <a:pt x="289" y="673"/>
                </a:lnTo>
                <a:lnTo>
                  <a:pt x="294" y="679"/>
                </a:lnTo>
                <a:lnTo>
                  <a:pt x="294" y="679"/>
                </a:lnTo>
                <a:lnTo>
                  <a:pt x="307" y="689"/>
                </a:lnTo>
                <a:lnTo>
                  <a:pt x="321" y="696"/>
                </a:lnTo>
                <a:lnTo>
                  <a:pt x="335" y="703"/>
                </a:lnTo>
                <a:lnTo>
                  <a:pt x="349" y="708"/>
                </a:lnTo>
                <a:lnTo>
                  <a:pt x="373" y="716"/>
                </a:lnTo>
                <a:lnTo>
                  <a:pt x="386" y="718"/>
                </a:lnTo>
                <a:lnTo>
                  <a:pt x="386" y="718"/>
                </a:lnTo>
                <a:lnTo>
                  <a:pt x="419" y="724"/>
                </a:lnTo>
                <a:lnTo>
                  <a:pt x="419" y="724"/>
                </a:lnTo>
                <a:lnTo>
                  <a:pt x="428" y="774"/>
                </a:lnTo>
                <a:lnTo>
                  <a:pt x="435" y="812"/>
                </a:lnTo>
                <a:lnTo>
                  <a:pt x="440" y="835"/>
                </a:lnTo>
                <a:lnTo>
                  <a:pt x="440" y="835"/>
                </a:lnTo>
                <a:lnTo>
                  <a:pt x="440" y="838"/>
                </a:lnTo>
                <a:lnTo>
                  <a:pt x="441" y="839"/>
                </a:lnTo>
                <a:lnTo>
                  <a:pt x="445" y="841"/>
                </a:lnTo>
                <a:lnTo>
                  <a:pt x="449" y="839"/>
                </a:lnTo>
                <a:lnTo>
                  <a:pt x="453" y="838"/>
                </a:lnTo>
                <a:lnTo>
                  <a:pt x="454" y="839"/>
                </a:lnTo>
                <a:lnTo>
                  <a:pt x="455" y="841"/>
                </a:lnTo>
                <a:lnTo>
                  <a:pt x="458" y="842"/>
                </a:lnTo>
                <a:lnTo>
                  <a:pt x="458" y="846"/>
                </a:lnTo>
                <a:lnTo>
                  <a:pt x="459" y="857"/>
                </a:lnTo>
                <a:lnTo>
                  <a:pt x="459" y="875"/>
                </a:lnTo>
                <a:lnTo>
                  <a:pt x="459" y="875"/>
                </a:lnTo>
                <a:lnTo>
                  <a:pt x="456" y="902"/>
                </a:lnTo>
                <a:lnTo>
                  <a:pt x="450" y="932"/>
                </a:lnTo>
                <a:lnTo>
                  <a:pt x="435" y="999"/>
                </a:lnTo>
                <a:lnTo>
                  <a:pt x="421" y="1061"/>
                </a:lnTo>
                <a:lnTo>
                  <a:pt x="416" y="1087"/>
                </a:lnTo>
                <a:lnTo>
                  <a:pt x="413" y="1105"/>
                </a:lnTo>
                <a:lnTo>
                  <a:pt x="413" y="1105"/>
                </a:lnTo>
                <a:lnTo>
                  <a:pt x="410" y="1148"/>
                </a:lnTo>
                <a:lnTo>
                  <a:pt x="407" y="1180"/>
                </a:lnTo>
                <a:lnTo>
                  <a:pt x="402" y="1176"/>
                </a:lnTo>
                <a:lnTo>
                  <a:pt x="402" y="1176"/>
                </a:lnTo>
                <a:lnTo>
                  <a:pt x="393" y="1153"/>
                </a:lnTo>
                <a:lnTo>
                  <a:pt x="381" y="1129"/>
                </a:lnTo>
                <a:lnTo>
                  <a:pt x="367" y="1106"/>
                </a:lnTo>
                <a:lnTo>
                  <a:pt x="352" y="1086"/>
                </a:lnTo>
                <a:lnTo>
                  <a:pt x="343" y="1075"/>
                </a:lnTo>
                <a:lnTo>
                  <a:pt x="334" y="1066"/>
                </a:lnTo>
                <a:lnTo>
                  <a:pt x="325" y="1059"/>
                </a:lnTo>
                <a:lnTo>
                  <a:pt x="316" y="1052"/>
                </a:lnTo>
                <a:lnTo>
                  <a:pt x="306" y="1047"/>
                </a:lnTo>
                <a:lnTo>
                  <a:pt x="296" y="1042"/>
                </a:lnTo>
                <a:lnTo>
                  <a:pt x="287" y="1040"/>
                </a:lnTo>
                <a:lnTo>
                  <a:pt x="276" y="1040"/>
                </a:lnTo>
                <a:lnTo>
                  <a:pt x="276" y="1040"/>
                </a:lnTo>
                <a:lnTo>
                  <a:pt x="271" y="1040"/>
                </a:lnTo>
                <a:lnTo>
                  <a:pt x="271" y="1040"/>
                </a:lnTo>
                <a:lnTo>
                  <a:pt x="257" y="1034"/>
                </a:lnTo>
                <a:lnTo>
                  <a:pt x="251" y="1033"/>
                </a:lnTo>
                <a:lnTo>
                  <a:pt x="243" y="1033"/>
                </a:lnTo>
                <a:lnTo>
                  <a:pt x="243" y="1033"/>
                </a:lnTo>
                <a:lnTo>
                  <a:pt x="234" y="1033"/>
                </a:lnTo>
                <a:lnTo>
                  <a:pt x="227" y="1034"/>
                </a:lnTo>
                <a:lnTo>
                  <a:pt x="218" y="1038"/>
                </a:lnTo>
                <a:lnTo>
                  <a:pt x="210" y="1042"/>
                </a:lnTo>
                <a:lnTo>
                  <a:pt x="202" y="1047"/>
                </a:lnTo>
                <a:lnTo>
                  <a:pt x="196" y="1052"/>
                </a:lnTo>
                <a:lnTo>
                  <a:pt x="182" y="1066"/>
                </a:lnTo>
                <a:lnTo>
                  <a:pt x="169" y="1082"/>
                </a:lnTo>
                <a:lnTo>
                  <a:pt x="157" y="1100"/>
                </a:lnTo>
                <a:lnTo>
                  <a:pt x="146" y="1119"/>
                </a:lnTo>
                <a:lnTo>
                  <a:pt x="137" y="1139"/>
                </a:lnTo>
                <a:lnTo>
                  <a:pt x="137" y="1139"/>
                </a:lnTo>
                <a:lnTo>
                  <a:pt x="122" y="1148"/>
                </a:lnTo>
                <a:lnTo>
                  <a:pt x="108" y="1157"/>
                </a:lnTo>
                <a:lnTo>
                  <a:pt x="94" y="1167"/>
                </a:lnTo>
                <a:lnTo>
                  <a:pt x="81" y="1179"/>
                </a:lnTo>
                <a:lnTo>
                  <a:pt x="68" y="1190"/>
                </a:lnTo>
                <a:lnTo>
                  <a:pt x="57" y="1202"/>
                </a:lnTo>
                <a:lnTo>
                  <a:pt x="47" y="1213"/>
                </a:lnTo>
                <a:lnTo>
                  <a:pt x="38" y="1226"/>
                </a:lnTo>
                <a:lnTo>
                  <a:pt x="29" y="1237"/>
                </a:lnTo>
                <a:lnTo>
                  <a:pt x="21" y="1250"/>
                </a:lnTo>
                <a:lnTo>
                  <a:pt x="15" y="1262"/>
                </a:lnTo>
                <a:lnTo>
                  <a:pt x="10" y="1273"/>
                </a:lnTo>
                <a:lnTo>
                  <a:pt x="5" y="1283"/>
                </a:lnTo>
                <a:lnTo>
                  <a:pt x="2" y="1293"/>
                </a:lnTo>
                <a:lnTo>
                  <a:pt x="0" y="1302"/>
                </a:lnTo>
                <a:lnTo>
                  <a:pt x="0" y="1311"/>
                </a:lnTo>
                <a:lnTo>
                  <a:pt x="0" y="1311"/>
                </a:lnTo>
                <a:lnTo>
                  <a:pt x="1" y="1322"/>
                </a:lnTo>
                <a:lnTo>
                  <a:pt x="5" y="1330"/>
                </a:lnTo>
                <a:lnTo>
                  <a:pt x="11" y="1339"/>
                </a:lnTo>
                <a:lnTo>
                  <a:pt x="20" y="1347"/>
                </a:lnTo>
                <a:lnTo>
                  <a:pt x="30" y="1353"/>
                </a:lnTo>
                <a:lnTo>
                  <a:pt x="43" y="1360"/>
                </a:lnTo>
                <a:lnTo>
                  <a:pt x="58" y="1365"/>
                </a:lnTo>
                <a:lnTo>
                  <a:pt x="75" y="1370"/>
                </a:lnTo>
                <a:lnTo>
                  <a:pt x="93" y="1374"/>
                </a:lnTo>
                <a:lnTo>
                  <a:pt x="112" y="1378"/>
                </a:lnTo>
                <a:lnTo>
                  <a:pt x="155" y="1383"/>
                </a:lnTo>
                <a:lnTo>
                  <a:pt x="202" y="1385"/>
                </a:lnTo>
                <a:lnTo>
                  <a:pt x="253" y="1387"/>
                </a:lnTo>
                <a:lnTo>
                  <a:pt x="253" y="1387"/>
                </a:lnTo>
                <a:lnTo>
                  <a:pt x="294" y="1385"/>
                </a:lnTo>
                <a:lnTo>
                  <a:pt x="333" y="1384"/>
                </a:lnTo>
                <a:lnTo>
                  <a:pt x="368" y="1380"/>
                </a:lnTo>
                <a:lnTo>
                  <a:pt x="400" y="1376"/>
                </a:lnTo>
                <a:lnTo>
                  <a:pt x="428" y="1370"/>
                </a:lnTo>
                <a:lnTo>
                  <a:pt x="441" y="1366"/>
                </a:lnTo>
                <a:lnTo>
                  <a:pt x="453" y="1361"/>
                </a:lnTo>
                <a:lnTo>
                  <a:pt x="463" y="1356"/>
                </a:lnTo>
                <a:lnTo>
                  <a:pt x="473" y="1351"/>
                </a:lnTo>
                <a:lnTo>
                  <a:pt x="481" y="1346"/>
                </a:lnTo>
                <a:lnTo>
                  <a:pt x="487" y="1339"/>
                </a:lnTo>
                <a:lnTo>
                  <a:pt x="487" y="1339"/>
                </a:lnTo>
                <a:lnTo>
                  <a:pt x="541" y="1339"/>
                </a:lnTo>
                <a:lnTo>
                  <a:pt x="561" y="1339"/>
                </a:lnTo>
                <a:lnTo>
                  <a:pt x="570" y="1341"/>
                </a:lnTo>
                <a:lnTo>
                  <a:pt x="570" y="1341"/>
                </a:lnTo>
                <a:lnTo>
                  <a:pt x="575" y="1341"/>
                </a:lnTo>
                <a:lnTo>
                  <a:pt x="583" y="1339"/>
                </a:lnTo>
                <a:lnTo>
                  <a:pt x="599" y="1336"/>
                </a:lnTo>
                <a:lnTo>
                  <a:pt x="607" y="1333"/>
                </a:lnTo>
                <a:lnTo>
                  <a:pt x="613" y="1329"/>
                </a:lnTo>
                <a:lnTo>
                  <a:pt x="617" y="1325"/>
                </a:lnTo>
                <a:lnTo>
                  <a:pt x="617" y="1323"/>
                </a:lnTo>
                <a:lnTo>
                  <a:pt x="616" y="1320"/>
                </a:lnTo>
                <a:lnTo>
                  <a:pt x="616" y="1320"/>
                </a:lnTo>
                <a:lnTo>
                  <a:pt x="613" y="1318"/>
                </a:lnTo>
                <a:lnTo>
                  <a:pt x="611" y="1315"/>
                </a:lnTo>
                <a:lnTo>
                  <a:pt x="606" y="1314"/>
                </a:lnTo>
                <a:lnTo>
                  <a:pt x="599" y="1313"/>
                </a:lnTo>
                <a:lnTo>
                  <a:pt x="594" y="1310"/>
                </a:lnTo>
                <a:lnTo>
                  <a:pt x="590" y="1308"/>
                </a:lnTo>
                <a:lnTo>
                  <a:pt x="590" y="1308"/>
                </a:lnTo>
                <a:lnTo>
                  <a:pt x="579" y="1299"/>
                </a:lnTo>
                <a:lnTo>
                  <a:pt x="566" y="1285"/>
                </a:lnTo>
                <a:lnTo>
                  <a:pt x="551" y="1268"/>
                </a:lnTo>
                <a:lnTo>
                  <a:pt x="551" y="1268"/>
                </a:lnTo>
                <a:lnTo>
                  <a:pt x="575" y="1268"/>
                </a:lnTo>
                <a:lnTo>
                  <a:pt x="599" y="1268"/>
                </a:lnTo>
                <a:lnTo>
                  <a:pt x="624" y="1268"/>
                </a:lnTo>
                <a:lnTo>
                  <a:pt x="624" y="1268"/>
                </a:lnTo>
                <a:lnTo>
                  <a:pt x="643" y="1269"/>
                </a:lnTo>
                <a:lnTo>
                  <a:pt x="650" y="1269"/>
                </a:lnTo>
                <a:lnTo>
                  <a:pt x="655" y="1268"/>
                </a:lnTo>
                <a:lnTo>
                  <a:pt x="659" y="1265"/>
                </a:lnTo>
                <a:lnTo>
                  <a:pt x="661" y="1263"/>
                </a:lnTo>
                <a:lnTo>
                  <a:pt x="659" y="1260"/>
                </a:lnTo>
                <a:lnTo>
                  <a:pt x="655" y="1255"/>
                </a:lnTo>
                <a:lnTo>
                  <a:pt x="655" y="1255"/>
                </a:lnTo>
                <a:lnTo>
                  <a:pt x="650" y="1250"/>
                </a:lnTo>
                <a:lnTo>
                  <a:pt x="643" y="1246"/>
                </a:lnTo>
                <a:lnTo>
                  <a:pt x="625" y="1239"/>
                </a:lnTo>
                <a:lnTo>
                  <a:pt x="611" y="1234"/>
                </a:lnTo>
                <a:lnTo>
                  <a:pt x="606" y="1231"/>
                </a:lnTo>
                <a:lnTo>
                  <a:pt x="603" y="1230"/>
                </a:lnTo>
                <a:lnTo>
                  <a:pt x="603" y="1230"/>
                </a:lnTo>
                <a:lnTo>
                  <a:pt x="584" y="1184"/>
                </a:lnTo>
                <a:lnTo>
                  <a:pt x="584" y="1184"/>
                </a:lnTo>
                <a:lnTo>
                  <a:pt x="583" y="1180"/>
                </a:lnTo>
                <a:lnTo>
                  <a:pt x="580" y="1174"/>
                </a:lnTo>
                <a:lnTo>
                  <a:pt x="580" y="1170"/>
                </a:lnTo>
                <a:lnTo>
                  <a:pt x="580" y="1167"/>
                </a:lnTo>
                <a:lnTo>
                  <a:pt x="581" y="1165"/>
                </a:lnTo>
                <a:lnTo>
                  <a:pt x="584" y="1163"/>
                </a:lnTo>
                <a:lnTo>
                  <a:pt x="624" y="1163"/>
                </a:lnTo>
                <a:lnTo>
                  <a:pt x="624" y="948"/>
                </a:lnTo>
                <a:lnTo>
                  <a:pt x="636" y="843"/>
                </a:lnTo>
                <a:lnTo>
                  <a:pt x="616" y="829"/>
                </a:lnTo>
                <a:lnTo>
                  <a:pt x="616" y="829"/>
                </a:lnTo>
                <a:lnTo>
                  <a:pt x="634" y="777"/>
                </a:lnTo>
                <a:lnTo>
                  <a:pt x="649" y="731"/>
                </a:lnTo>
                <a:lnTo>
                  <a:pt x="649" y="731"/>
                </a:lnTo>
                <a:lnTo>
                  <a:pt x="649" y="741"/>
                </a:lnTo>
                <a:lnTo>
                  <a:pt x="650" y="761"/>
                </a:lnTo>
                <a:lnTo>
                  <a:pt x="655" y="823"/>
                </a:lnTo>
                <a:lnTo>
                  <a:pt x="661" y="889"/>
                </a:lnTo>
                <a:lnTo>
                  <a:pt x="662" y="935"/>
                </a:lnTo>
                <a:lnTo>
                  <a:pt x="662" y="935"/>
                </a:lnTo>
                <a:lnTo>
                  <a:pt x="663" y="948"/>
                </a:lnTo>
                <a:lnTo>
                  <a:pt x="664" y="960"/>
                </a:lnTo>
                <a:lnTo>
                  <a:pt x="669" y="985"/>
                </a:lnTo>
                <a:lnTo>
                  <a:pt x="673" y="1005"/>
                </a:lnTo>
                <a:lnTo>
                  <a:pt x="676" y="1019"/>
                </a:lnTo>
                <a:lnTo>
                  <a:pt x="676" y="1019"/>
                </a:lnTo>
                <a:lnTo>
                  <a:pt x="676" y="1029"/>
                </a:lnTo>
                <a:lnTo>
                  <a:pt x="677" y="1037"/>
                </a:lnTo>
                <a:lnTo>
                  <a:pt x="680" y="1042"/>
                </a:lnTo>
                <a:lnTo>
                  <a:pt x="682" y="1046"/>
                </a:lnTo>
                <a:lnTo>
                  <a:pt x="682" y="1046"/>
                </a:lnTo>
                <a:lnTo>
                  <a:pt x="684" y="1045"/>
                </a:lnTo>
                <a:lnTo>
                  <a:pt x="686" y="1042"/>
                </a:lnTo>
                <a:lnTo>
                  <a:pt x="690" y="1031"/>
                </a:lnTo>
                <a:lnTo>
                  <a:pt x="695" y="1013"/>
                </a:lnTo>
                <a:lnTo>
                  <a:pt x="695" y="1013"/>
                </a:lnTo>
                <a:lnTo>
                  <a:pt x="695" y="1005"/>
                </a:lnTo>
                <a:lnTo>
                  <a:pt x="694" y="996"/>
                </a:lnTo>
                <a:lnTo>
                  <a:pt x="695" y="987"/>
                </a:lnTo>
                <a:lnTo>
                  <a:pt x="695" y="987"/>
                </a:lnTo>
                <a:lnTo>
                  <a:pt x="695" y="973"/>
                </a:lnTo>
                <a:lnTo>
                  <a:pt x="692" y="945"/>
                </a:lnTo>
                <a:lnTo>
                  <a:pt x="686" y="864"/>
                </a:lnTo>
                <a:lnTo>
                  <a:pt x="678" y="776"/>
                </a:lnTo>
                <a:lnTo>
                  <a:pt x="676" y="741"/>
                </a:lnTo>
                <a:lnTo>
                  <a:pt x="676" y="718"/>
                </a:lnTo>
                <a:lnTo>
                  <a:pt x="676" y="718"/>
                </a:lnTo>
                <a:lnTo>
                  <a:pt x="676" y="703"/>
                </a:lnTo>
                <a:lnTo>
                  <a:pt x="677" y="690"/>
                </a:lnTo>
                <a:lnTo>
                  <a:pt x="682" y="667"/>
                </a:lnTo>
                <a:lnTo>
                  <a:pt x="686" y="652"/>
                </a:lnTo>
                <a:lnTo>
                  <a:pt x="689" y="647"/>
                </a:lnTo>
                <a:lnTo>
                  <a:pt x="689" y="647"/>
                </a:lnTo>
                <a:lnTo>
                  <a:pt x="687" y="642"/>
                </a:lnTo>
                <a:lnTo>
                  <a:pt x="682" y="626"/>
                </a:lnTo>
                <a:lnTo>
                  <a:pt x="682" y="626"/>
                </a:lnTo>
                <a:lnTo>
                  <a:pt x="678" y="616"/>
                </a:lnTo>
                <a:lnTo>
                  <a:pt x="673" y="607"/>
                </a:lnTo>
                <a:lnTo>
                  <a:pt x="671" y="601"/>
                </a:lnTo>
                <a:lnTo>
                  <a:pt x="669" y="594"/>
                </a:lnTo>
                <a:lnTo>
                  <a:pt x="669" y="594"/>
                </a:lnTo>
                <a:lnTo>
                  <a:pt x="668" y="585"/>
                </a:lnTo>
                <a:lnTo>
                  <a:pt x="666" y="574"/>
                </a:lnTo>
                <a:lnTo>
                  <a:pt x="662" y="561"/>
                </a:lnTo>
                <a:lnTo>
                  <a:pt x="662" y="561"/>
                </a:lnTo>
                <a:lnTo>
                  <a:pt x="669" y="552"/>
                </a:lnTo>
                <a:lnTo>
                  <a:pt x="676" y="546"/>
                </a:lnTo>
                <a:lnTo>
                  <a:pt x="682" y="541"/>
                </a:lnTo>
                <a:lnTo>
                  <a:pt x="682" y="541"/>
                </a:lnTo>
                <a:lnTo>
                  <a:pt x="685" y="539"/>
                </a:lnTo>
                <a:lnTo>
                  <a:pt x="687" y="534"/>
                </a:lnTo>
                <a:lnTo>
                  <a:pt x="691" y="520"/>
                </a:lnTo>
                <a:lnTo>
                  <a:pt x="695" y="502"/>
                </a:lnTo>
                <a:lnTo>
                  <a:pt x="695" y="502"/>
                </a:lnTo>
                <a:lnTo>
                  <a:pt x="708" y="496"/>
                </a:lnTo>
                <a:lnTo>
                  <a:pt x="708" y="528"/>
                </a:lnTo>
                <a:lnTo>
                  <a:pt x="722" y="541"/>
                </a:lnTo>
                <a:lnTo>
                  <a:pt x="722" y="541"/>
                </a:lnTo>
                <a:lnTo>
                  <a:pt x="744" y="542"/>
                </a:lnTo>
                <a:lnTo>
                  <a:pt x="759" y="542"/>
                </a:lnTo>
                <a:lnTo>
                  <a:pt x="768" y="541"/>
                </a:lnTo>
                <a:lnTo>
                  <a:pt x="768" y="541"/>
                </a:lnTo>
                <a:lnTo>
                  <a:pt x="769" y="538"/>
                </a:lnTo>
                <a:lnTo>
                  <a:pt x="770" y="534"/>
                </a:lnTo>
                <a:lnTo>
                  <a:pt x="772" y="531"/>
                </a:lnTo>
                <a:lnTo>
                  <a:pt x="774" y="528"/>
                </a:lnTo>
                <a:lnTo>
                  <a:pt x="774" y="528"/>
                </a:lnTo>
                <a:lnTo>
                  <a:pt x="775" y="525"/>
                </a:lnTo>
                <a:lnTo>
                  <a:pt x="775" y="520"/>
                </a:lnTo>
                <a:lnTo>
                  <a:pt x="778" y="501"/>
                </a:lnTo>
                <a:lnTo>
                  <a:pt x="781" y="463"/>
                </a:lnTo>
                <a:lnTo>
                  <a:pt x="781" y="463"/>
                </a:lnTo>
                <a:lnTo>
                  <a:pt x="781" y="463"/>
                </a:lnTo>
                <a:lnTo>
                  <a:pt x="791" y="458"/>
                </a:lnTo>
                <a:lnTo>
                  <a:pt x="797" y="453"/>
                </a:lnTo>
                <a:lnTo>
                  <a:pt x="800" y="450"/>
                </a:lnTo>
                <a:lnTo>
                  <a:pt x="800" y="450"/>
                </a:lnTo>
                <a:lnTo>
                  <a:pt x="805" y="445"/>
                </a:lnTo>
                <a:lnTo>
                  <a:pt x="814" y="439"/>
                </a:lnTo>
                <a:lnTo>
                  <a:pt x="820" y="434"/>
                </a:lnTo>
                <a:lnTo>
                  <a:pt x="821" y="431"/>
                </a:lnTo>
                <a:lnTo>
                  <a:pt x="820" y="430"/>
                </a:lnTo>
                <a:lnTo>
                  <a:pt x="820" y="430"/>
                </a:lnTo>
                <a:lnTo>
                  <a:pt x="815" y="430"/>
                </a:lnTo>
                <a:lnTo>
                  <a:pt x="811" y="430"/>
                </a:lnTo>
                <a:lnTo>
                  <a:pt x="809" y="431"/>
                </a:lnTo>
                <a:lnTo>
                  <a:pt x="807" y="430"/>
                </a:lnTo>
                <a:lnTo>
                  <a:pt x="807" y="430"/>
                </a:lnTo>
                <a:lnTo>
                  <a:pt x="802" y="427"/>
                </a:lnTo>
                <a:lnTo>
                  <a:pt x="796" y="426"/>
                </a:lnTo>
                <a:lnTo>
                  <a:pt x="787" y="423"/>
                </a:lnTo>
                <a:lnTo>
                  <a:pt x="787" y="423"/>
                </a:lnTo>
                <a:lnTo>
                  <a:pt x="787" y="414"/>
                </a:lnTo>
                <a:lnTo>
                  <a:pt x="787" y="408"/>
                </a:lnTo>
                <a:lnTo>
                  <a:pt x="787" y="404"/>
                </a:lnTo>
                <a:lnTo>
                  <a:pt x="787" y="404"/>
                </a:lnTo>
                <a:lnTo>
                  <a:pt x="787" y="399"/>
                </a:lnTo>
                <a:lnTo>
                  <a:pt x="784" y="393"/>
                </a:lnTo>
                <a:lnTo>
                  <a:pt x="781" y="384"/>
                </a:lnTo>
                <a:lnTo>
                  <a:pt x="774" y="377"/>
                </a:lnTo>
                <a:lnTo>
                  <a:pt x="774" y="377"/>
                </a:lnTo>
                <a:lnTo>
                  <a:pt x="775" y="372"/>
                </a:lnTo>
                <a:lnTo>
                  <a:pt x="775" y="367"/>
                </a:lnTo>
                <a:lnTo>
                  <a:pt x="774" y="365"/>
                </a:lnTo>
                <a:lnTo>
                  <a:pt x="774" y="365"/>
                </a:lnTo>
                <a:lnTo>
                  <a:pt x="772" y="362"/>
                </a:lnTo>
                <a:lnTo>
                  <a:pt x="766" y="360"/>
                </a:lnTo>
                <a:lnTo>
                  <a:pt x="761" y="358"/>
                </a:lnTo>
                <a:lnTo>
                  <a:pt x="747" y="365"/>
                </a:lnTo>
                <a:lnTo>
                  <a:pt x="747" y="384"/>
                </a:lnTo>
                <a:lnTo>
                  <a:pt x="747" y="384"/>
                </a:lnTo>
                <a:lnTo>
                  <a:pt x="741" y="389"/>
                </a:lnTo>
                <a:lnTo>
                  <a:pt x="728" y="397"/>
                </a:lnTo>
                <a:lnTo>
                  <a:pt x="728" y="397"/>
                </a:lnTo>
                <a:lnTo>
                  <a:pt x="724" y="399"/>
                </a:lnTo>
                <a:lnTo>
                  <a:pt x="724" y="400"/>
                </a:lnTo>
                <a:lnTo>
                  <a:pt x="724" y="402"/>
                </a:lnTo>
                <a:lnTo>
                  <a:pt x="722" y="404"/>
                </a:lnTo>
                <a:lnTo>
                  <a:pt x="722" y="404"/>
                </a:lnTo>
                <a:lnTo>
                  <a:pt x="719" y="406"/>
                </a:lnTo>
                <a:lnTo>
                  <a:pt x="717" y="409"/>
                </a:lnTo>
                <a:lnTo>
                  <a:pt x="715" y="418"/>
                </a:lnTo>
                <a:lnTo>
                  <a:pt x="715" y="430"/>
                </a:lnTo>
                <a:lnTo>
                  <a:pt x="708" y="450"/>
                </a:lnTo>
                <a:lnTo>
                  <a:pt x="695" y="450"/>
                </a:lnTo>
                <a:lnTo>
                  <a:pt x="695" y="450"/>
                </a:lnTo>
                <a:lnTo>
                  <a:pt x="694" y="427"/>
                </a:lnTo>
                <a:lnTo>
                  <a:pt x="691" y="409"/>
                </a:lnTo>
                <a:lnTo>
                  <a:pt x="689" y="397"/>
                </a:lnTo>
                <a:lnTo>
                  <a:pt x="689" y="397"/>
                </a:lnTo>
                <a:lnTo>
                  <a:pt x="685" y="388"/>
                </a:lnTo>
                <a:lnTo>
                  <a:pt x="678" y="379"/>
                </a:lnTo>
                <a:lnTo>
                  <a:pt x="672" y="369"/>
                </a:lnTo>
                <a:lnTo>
                  <a:pt x="671" y="363"/>
                </a:lnTo>
                <a:lnTo>
                  <a:pt x="669" y="358"/>
                </a:lnTo>
                <a:lnTo>
                  <a:pt x="669" y="358"/>
                </a:lnTo>
                <a:lnTo>
                  <a:pt x="668" y="353"/>
                </a:lnTo>
                <a:lnTo>
                  <a:pt x="666" y="347"/>
                </a:lnTo>
                <a:lnTo>
                  <a:pt x="659" y="335"/>
                </a:lnTo>
                <a:lnTo>
                  <a:pt x="653" y="324"/>
                </a:lnTo>
                <a:lnTo>
                  <a:pt x="649" y="312"/>
                </a:lnTo>
                <a:lnTo>
                  <a:pt x="649" y="312"/>
                </a:lnTo>
                <a:lnTo>
                  <a:pt x="645" y="289"/>
                </a:lnTo>
                <a:lnTo>
                  <a:pt x="643" y="273"/>
                </a:lnTo>
                <a:lnTo>
                  <a:pt x="643" y="273"/>
                </a:lnTo>
                <a:lnTo>
                  <a:pt x="643" y="266"/>
                </a:lnTo>
                <a:lnTo>
                  <a:pt x="641" y="259"/>
                </a:lnTo>
                <a:lnTo>
                  <a:pt x="639" y="252"/>
                </a:lnTo>
                <a:lnTo>
                  <a:pt x="636" y="246"/>
                </a:lnTo>
                <a:lnTo>
                  <a:pt x="636" y="246"/>
                </a:lnTo>
                <a:lnTo>
                  <a:pt x="627" y="240"/>
                </a:lnTo>
                <a:lnTo>
                  <a:pt x="625" y="237"/>
                </a:lnTo>
                <a:lnTo>
                  <a:pt x="624" y="233"/>
                </a:lnTo>
                <a:lnTo>
                  <a:pt x="624" y="233"/>
                </a:lnTo>
                <a:lnTo>
                  <a:pt x="622" y="228"/>
                </a:lnTo>
                <a:lnTo>
                  <a:pt x="620" y="222"/>
                </a:lnTo>
                <a:lnTo>
                  <a:pt x="617" y="214"/>
                </a:lnTo>
                <a:lnTo>
                  <a:pt x="616" y="208"/>
                </a:lnTo>
                <a:lnTo>
                  <a:pt x="616" y="208"/>
                </a:lnTo>
                <a:lnTo>
                  <a:pt x="617" y="204"/>
                </a:lnTo>
                <a:lnTo>
                  <a:pt x="620" y="201"/>
                </a:lnTo>
                <a:lnTo>
                  <a:pt x="626" y="198"/>
                </a:lnTo>
                <a:lnTo>
                  <a:pt x="636" y="194"/>
                </a:lnTo>
                <a:lnTo>
                  <a:pt x="636" y="194"/>
                </a:lnTo>
                <a:lnTo>
                  <a:pt x="643" y="194"/>
                </a:lnTo>
                <a:lnTo>
                  <a:pt x="649" y="191"/>
                </a:lnTo>
                <a:lnTo>
                  <a:pt x="653" y="190"/>
                </a:lnTo>
                <a:lnTo>
                  <a:pt x="655" y="187"/>
                </a:lnTo>
                <a:lnTo>
                  <a:pt x="655" y="187"/>
                </a:lnTo>
                <a:lnTo>
                  <a:pt x="661" y="181"/>
                </a:lnTo>
                <a:lnTo>
                  <a:pt x="663" y="173"/>
                </a:lnTo>
                <a:lnTo>
                  <a:pt x="664" y="166"/>
                </a:lnTo>
                <a:lnTo>
                  <a:pt x="662" y="162"/>
                </a:lnTo>
                <a:lnTo>
                  <a:pt x="662" y="162"/>
                </a:lnTo>
                <a:lnTo>
                  <a:pt x="661" y="158"/>
                </a:lnTo>
                <a:lnTo>
                  <a:pt x="661" y="155"/>
                </a:lnTo>
                <a:lnTo>
                  <a:pt x="662" y="148"/>
                </a:lnTo>
                <a:lnTo>
                  <a:pt x="662" y="148"/>
                </a:lnTo>
                <a:lnTo>
                  <a:pt x="664" y="143"/>
                </a:lnTo>
                <a:lnTo>
                  <a:pt x="668" y="138"/>
                </a:lnTo>
                <a:lnTo>
                  <a:pt x="672" y="134"/>
                </a:lnTo>
                <a:lnTo>
                  <a:pt x="676" y="129"/>
                </a:lnTo>
                <a:lnTo>
                  <a:pt x="676" y="129"/>
                </a:lnTo>
                <a:lnTo>
                  <a:pt x="677" y="121"/>
                </a:lnTo>
                <a:lnTo>
                  <a:pt x="677" y="112"/>
                </a:lnTo>
                <a:lnTo>
                  <a:pt x="676" y="104"/>
                </a:lnTo>
                <a:lnTo>
                  <a:pt x="676" y="102"/>
                </a:lnTo>
                <a:lnTo>
                  <a:pt x="676" y="102"/>
                </a:lnTo>
                <a:lnTo>
                  <a:pt x="675" y="103"/>
                </a:lnTo>
                <a:lnTo>
                  <a:pt x="673" y="102"/>
                </a:lnTo>
                <a:lnTo>
                  <a:pt x="668" y="99"/>
                </a:lnTo>
                <a:lnTo>
                  <a:pt x="664" y="95"/>
                </a:lnTo>
                <a:lnTo>
                  <a:pt x="663" y="93"/>
                </a:lnTo>
                <a:lnTo>
                  <a:pt x="662" y="89"/>
                </a:lnTo>
                <a:lnTo>
                  <a:pt x="662" y="89"/>
                </a:lnTo>
                <a:lnTo>
                  <a:pt x="663" y="79"/>
                </a:lnTo>
                <a:lnTo>
                  <a:pt x="662" y="64"/>
                </a:lnTo>
                <a:lnTo>
                  <a:pt x="662" y="64"/>
                </a:lnTo>
                <a:lnTo>
                  <a:pt x="662" y="57"/>
                </a:lnTo>
                <a:lnTo>
                  <a:pt x="659" y="52"/>
                </a:lnTo>
                <a:lnTo>
                  <a:pt x="654" y="41"/>
                </a:lnTo>
                <a:lnTo>
                  <a:pt x="643" y="24"/>
                </a:lnTo>
                <a:lnTo>
                  <a:pt x="643" y="24"/>
                </a:lnTo>
                <a:lnTo>
                  <a:pt x="636" y="15"/>
                </a:lnTo>
                <a:lnTo>
                  <a:pt x="630" y="10"/>
                </a:lnTo>
                <a:lnTo>
                  <a:pt x="630" y="10"/>
                </a:lnTo>
                <a:lnTo>
                  <a:pt x="622" y="7"/>
                </a:lnTo>
                <a:lnTo>
                  <a:pt x="611" y="5"/>
                </a:lnTo>
                <a:lnTo>
                  <a:pt x="599" y="4"/>
                </a:lnTo>
                <a:lnTo>
                  <a:pt x="590" y="4"/>
                </a:lnTo>
                <a:lnTo>
                  <a:pt x="590" y="4"/>
                </a:lnTo>
                <a:close/>
                <a:moveTo>
                  <a:pt x="371" y="1154"/>
                </a:moveTo>
                <a:lnTo>
                  <a:pt x="371" y="1154"/>
                </a:lnTo>
                <a:lnTo>
                  <a:pt x="361" y="1149"/>
                </a:lnTo>
                <a:lnTo>
                  <a:pt x="361" y="1149"/>
                </a:lnTo>
                <a:lnTo>
                  <a:pt x="349" y="1125"/>
                </a:lnTo>
                <a:lnTo>
                  <a:pt x="336" y="1102"/>
                </a:lnTo>
                <a:lnTo>
                  <a:pt x="336" y="1102"/>
                </a:lnTo>
                <a:lnTo>
                  <a:pt x="345" y="1114"/>
                </a:lnTo>
                <a:lnTo>
                  <a:pt x="354" y="1126"/>
                </a:lnTo>
                <a:lnTo>
                  <a:pt x="363" y="1140"/>
                </a:lnTo>
                <a:lnTo>
                  <a:pt x="371" y="1154"/>
                </a:lnTo>
                <a:lnTo>
                  <a:pt x="371" y="1154"/>
                </a:lnTo>
                <a:close/>
                <a:moveTo>
                  <a:pt x="330" y="1134"/>
                </a:moveTo>
                <a:lnTo>
                  <a:pt x="330" y="1134"/>
                </a:lnTo>
                <a:lnTo>
                  <a:pt x="308" y="1125"/>
                </a:lnTo>
                <a:lnTo>
                  <a:pt x="285" y="1119"/>
                </a:lnTo>
                <a:lnTo>
                  <a:pt x="261" y="1115"/>
                </a:lnTo>
                <a:lnTo>
                  <a:pt x="238" y="1114"/>
                </a:lnTo>
                <a:lnTo>
                  <a:pt x="238" y="1114"/>
                </a:lnTo>
                <a:lnTo>
                  <a:pt x="224" y="1114"/>
                </a:lnTo>
                <a:lnTo>
                  <a:pt x="210" y="1115"/>
                </a:lnTo>
                <a:lnTo>
                  <a:pt x="210" y="1115"/>
                </a:lnTo>
                <a:lnTo>
                  <a:pt x="223" y="1098"/>
                </a:lnTo>
                <a:lnTo>
                  <a:pt x="231" y="1091"/>
                </a:lnTo>
                <a:lnTo>
                  <a:pt x="238" y="1084"/>
                </a:lnTo>
                <a:lnTo>
                  <a:pt x="246" y="1078"/>
                </a:lnTo>
                <a:lnTo>
                  <a:pt x="253" y="1074"/>
                </a:lnTo>
                <a:lnTo>
                  <a:pt x="261" y="1070"/>
                </a:lnTo>
                <a:lnTo>
                  <a:pt x="270" y="1069"/>
                </a:lnTo>
                <a:lnTo>
                  <a:pt x="270" y="1069"/>
                </a:lnTo>
                <a:lnTo>
                  <a:pt x="279" y="1074"/>
                </a:lnTo>
                <a:lnTo>
                  <a:pt x="287" y="1079"/>
                </a:lnTo>
                <a:lnTo>
                  <a:pt x="294" y="1087"/>
                </a:lnTo>
                <a:lnTo>
                  <a:pt x="302" y="1094"/>
                </a:lnTo>
                <a:lnTo>
                  <a:pt x="317" y="1114"/>
                </a:lnTo>
                <a:lnTo>
                  <a:pt x="330" y="1134"/>
                </a:lnTo>
                <a:lnTo>
                  <a:pt x="330" y="1134"/>
                </a:lnTo>
                <a:close/>
                <a:moveTo>
                  <a:pt x="182" y="1121"/>
                </a:moveTo>
                <a:lnTo>
                  <a:pt x="182" y="1121"/>
                </a:lnTo>
                <a:lnTo>
                  <a:pt x="167" y="1126"/>
                </a:lnTo>
                <a:lnTo>
                  <a:pt x="167" y="1126"/>
                </a:lnTo>
                <a:lnTo>
                  <a:pt x="177" y="1108"/>
                </a:lnTo>
                <a:lnTo>
                  <a:pt x="190" y="1092"/>
                </a:lnTo>
                <a:lnTo>
                  <a:pt x="196" y="1084"/>
                </a:lnTo>
                <a:lnTo>
                  <a:pt x="204" y="1078"/>
                </a:lnTo>
                <a:lnTo>
                  <a:pt x="211" y="1073"/>
                </a:lnTo>
                <a:lnTo>
                  <a:pt x="218" y="1069"/>
                </a:lnTo>
                <a:lnTo>
                  <a:pt x="218" y="1069"/>
                </a:lnTo>
                <a:lnTo>
                  <a:pt x="208" y="1080"/>
                </a:lnTo>
                <a:lnTo>
                  <a:pt x="199" y="1093"/>
                </a:lnTo>
                <a:lnTo>
                  <a:pt x="190" y="1107"/>
                </a:lnTo>
                <a:lnTo>
                  <a:pt x="182" y="1121"/>
                </a:lnTo>
                <a:lnTo>
                  <a:pt x="182" y="112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C04DE532-D32C-4F63-A6BA-AC98CE651913}"/>
              </a:ext>
            </a:extLst>
          </p:cNvPr>
          <p:cNvSpPr>
            <a:spLocks noEditPoints="1"/>
          </p:cNvSpPr>
          <p:nvPr/>
        </p:nvSpPr>
        <p:spPr bwMode="auto">
          <a:xfrm>
            <a:off x="793428" y="4690820"/>
            <a:ext cx="885499" cy="1660599"/>
          </a:xfrm>
          <a:custGeom>
            <a:avLst/>
            <a:gdLst>
              <a:gd name="T0" fmla="*/ 260 w 770"/>
              <a:gd name="T1" fmla="*/ 172 h 1444"/>
              <a:gd name="T2" fmla="*/ 190 w 770"/>
              <a:gd name="T3" fmla="*/ 250 h 1444"/>
              <a:gd name="T4" fmla="*/ 70 w 770"/>
              <a:gd name="T5" fmla="*/ 431 h 1444"/>
              <a:gd name="T6" fmla="*/ 0 w 770"/>
              <a:gd name="T7" fmla="*/ 546 h 1444"/>
              <a:gd name="T8" fmla="*/ 10 w 770"/>
              <a:gd name="T9" fmla="*/ 650 h 1444"/>
              <a:gd name="T10" fmla="*/ 10 w 770"/>
              <a:gd name="T11" fmla="*/ 671 h 1444"/>
              <a:gd name="T12" fmla="*/ 61 w 770"/>
              <a:gd name="T13" fmla="*/ 690 h 1444"/>
              <a:gd name="T14" fmla="*/ 182 w 770"/>
              <a:gd name="T15" fmla="*/ 696 h 1444"/>
              <a:gd name="T16" fmla="*/ 139 w 770"/>
              <a:gd name="T17" fmla="*/ 734 h 1444"/>
              <a:gd name="T18" fmla="*/ 128 w 770"/>
              <a:gd name="T19" fmla="*/ 773 h 1444"/>
              <a:gd name="T20" fmla="*/ 140 w 770"/>
              <a:gd name="T21" fmla="*/ 840 h 1444"/>
              <a:gd name="T22" fmla="*/ 188 w 770"/>
              <a:gd name="T23" fmla="*/ 931 h 1444"/>
              <a:gd name="T24" fmla="*/ 200 w 770"/>
              <a:gd name="T25" fmla="*/ 1000 h 1444"/>
              <a:gd name="T26" fmla="*/ 150 w 770"/>
              <a:gd name="T27" fmla="*/ 1361 h 1444"/>
              <a:gd name="T28" fmla="*/ 148 w 770"/>
              <a:gd name="T29" fmla="*/ 1408 h 1444"/>
              <a:gd name="T30" fmla="*/ 200 w 770"/>
              <a:gd name="T31" fmla="*/ 1431 h 1444"/>
              <a:gd name="T32" fmla="*/ 260 w 770"/>
              <a:gd name="T33" fmla="*/ 1440 h 1444"/>
              <a:gd name="T34" fmla="*/ 336 w 770"/>
              <a:gd name="T35" fmla="*/ 1412 h 1444"/>
              <a:gd name="T36" fmla="*/ 330 w 770"/>
              <a:gd name="T37" fmla="*/ 1383 h 1444"/>
              <a:gd name="T38" fmla="*/ 291 w 770"/>
              <a:gd name="T39" fmla="*/ 1361 h 1444"/>
              <a:gd name="T40" fmla="*/ 431 w 770"/>
              <a:gd name="T41" fmla="*/ 1231 h 1444"/>
              <a:gd name="T42" fmla="*/ 460 w 770"/>
              <a:gd name="T43" fmla="*/ 1411 h 1444"/>
              <a:gd name="T44" fmla="*/ 629 w 770"/>
              <a:gd name="T45" fmla="*/ 1397 h 1444"/>
              <a:gd name="T46" fmla="*/ 691 w 770"/>
              <a:gd name="T47" fmla="*/ 1370 h 1444"/>
              <a:gd name="T48" fmla="*/ 670 w 770"/>
              <a:gd name="T49" fmla="*/ 1343 h 1444"/>
              <a:gd name="T50" fmla="*/ 611 w 770"/>
              <a:gd name="T51" fmla="*/ 1330 h 1444"/>
              <a:gd name="T52" fmla="*/ 581 w 770"/>
              <a:gd name="T53" fmla="*/ 1286 h 1444"/>
              <a:gd name="T54" fmla="*/ 580 w 770"/>
              <a:gd name="T55" fmla="*/ 1161 h 1444"/>
              <a:gd name="T56" fmla="*/ 718 w 770"/>
              <a:gd name="T57" fmla="*/ 1065 h 1444"/>
              <a:gd name="T58" fmla="*/ 747 w 770"/>
              <a:gd name="T59" fmla="*/ 1076 h 1444"/>
              <a:gd name="T60" fmla="*/ 760 w 770"/>
              <a:gd name="T61" fmla="*/ 1030 h 1444"/>
              <a:gd name="T62" fmla="*/ 766 w 770"/>
              <a:gd name="T63" fmla="*/ 800 h 1444"/>
              <a:gd name="T64" fmla="*/ 727 w 770"/>
              <a:gd name="T65" fmla="*/ 733 h 1444"/>
              <a:gd name="T66" fmla="*/ 641 w 770"/>
              <a:gd name="T67" fmla="*/ 479 h 1444"/>
              <a:gd name="T68" fmla="*/ 630 w 770"/>
              <a:gd name="T69" fmla="*/ 460 h 1444"/>
              <a:gd name="T70" fmla="*/ 640 w 770"/>
              <a:gd name="T71" fmla="*/ 410 h 1444"/>
              <a:gd name="T72" fmla="*/ 634 w 770"/>
              <a:gd name="T73" fmla="*/ 385 h 1444"/>
              <a:gd name="T74" fmla="*/ 604 w 770"/>
              <a:gd name="T75" fmla="*/ 408 h 1444"/>
              <a:gd name="T76" fmla="*/ 515 w 770"/>
              <a:gd name="T77" fmla="*/ 395 h 1444"/>
              <a:gd name="T78" fmla="*/ 450 w 770"/>
              <a:gd name="T79" fmla="*/ 230 h 1444"/>
              <a:gd name="T80" fmla="*/ 464 w 770"/>
              <a:gd name="T81" fmla="*/ 182 h 1444"/>
              <a:gd name="T82" fmla="*/ 463 w 770"/>
              <a:gd name="T83" fmla="*/ 123 h 1444"/>
              <a:gd name="T84" fmla="*/ 520 w 770"/>
              <a:gd name="T85" fmla="*/ 103 h 1444"/>
              <a:gd name="T86" fmla="*/ 481 w 770"/>
              <a:gd name="T87" fmla="*/ 80 h 1444"/>
              <a:gd name="T88" fmla="*/ 416 w 770"/>
              <a:gd name="T89" fmla="*/ 5 h 1444"/>
              <a:gd name="T90" fmla="*/ 347 w 770"/>
              <a:gd name="T91" fmla="*/ 3 h 1444"/>
              <a:gd name="T92" fmla="*/ 297 w 770"/>
              <a:gd name="T93" fmla="*/ 33 h 1444"/>
              <a:gd name="T94" fmla="*/ 160 w 770"/>
              <a:gd name="T95" fmla="*/ 340 h 1444"/>
              <a:gd name="T96" fmla="*/ 140 w 770"/>
              <a:gd name="T97" fmla="*/ 450 h 1444"/>
              <a:gd name="T98" fmla="*/ 553 w 770"/>
              <a:gd name="T99" fmla="*/ 500 h 1444"/>
              <a:gd name="T100" fmla="*/ 592 w 770"/>
              <a:gd name="T101" fmla="*/ 506 h 1444"/>
              <a:gd name="T102" fmla="*/ 593 w 770"/>
              <a:gd name="T103" fmla="*/ 574 h 1444"/>
              <a:gd name="T104" fmla="*/ 580 w 770"/>
              <a:gd name="T105" fmla="*/ 660 h 1444"/>
              <a:gd name="T106" fmla="*/ 542 w 770"/>
              <a:gd name="T107" fmla="*/ 692 h 1444"/>
              <a:gd name="T108" fmla="*/ 541 w 770"/>
              <a:gd name="T109" fmla="*/ 640 h 1444"/>
              <a:gd name="T110" fmla="*/ 525 w 770"/>
              <a:gd name="T111" fmla="*/ 586 h 1444"/>
              <a:gd name="T112" fmla="*/ 530 w 770"/>
              <a:gd name="T113" fmla="*/ 520 h 1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0" h="1444">
                <a:moveTo>
                  <a:pt x="280" y="140"/>
                </a:moveTo>
                <a:lnTo>
                  <a:pt x="280" y="140"/>
                </a:lnTo>
                <a:lnTo>
                  <a:pt x="279" y="144"/>
                </a:lnTo>
                <a:lnTo>
                  <a:pt x="275" y="151"/>
                </a:lnTo>
                <a:lnTo>
                  <a:pt x="271" y="158"/>
                </a:lnTo>
                <a:lnTo>
                  <a:pt x="266" y="164"/>
                </a:lnTo>
                <a:lnTo>
                  <a:pt x="260" y="172"/>
                </a:lnTo>
                <a:lnTo>
                  <a:pt x="250" y="179"/>
                </a:lnTo>
                <a:lnTo>
                  <a:pt x="250" y="179"/>
                </a:lnTo>
                <a:lnTo>
                  <a:pt x="231" y="197"/>
                </a:lnTo>
                <a:lnTo>
                  <a:pt x="214" y="216"/>
                </a:lnTo>
                <a:lnTo>
                  <a:pt x="200" y="234"/>
                </a:lnTo>
                <a:lnTo>
                  <a:pt x="190" y="250"/>
                </a:lnTo>
                <a:lnTo>
                  <a:pt x="190" y="250"/>
                </a:lnTo>
                <a:lnTo>
                  <a:pt x="183" y="261"/>
                </a:lnTo>
                <a:lnTo>
                  <a:pt x="171" y="280"/>
                </a:lnTo>
                <a:lnTo>
                  <a:pt x="136" y="331"/>
                </a:lnTo>
                <a:lnTo>
                  <a:pt x="98" y="386"/>
                </a:lnTo>
                <a:lnTo>
                  <a:pt x="83" y="410"/>
                </a:lnTo>
                <a:lnTo>
                  <a:pt x="70" y="431"/>
                </a:lnTo>
                <a:lnTo>
                  <a:pt x="70" y="431"/>
                </a:lnTo>
                <a:lnTo>
                  <a:pt x="60" y="447"/>
                </a:lnTo>
                <a:lnTo>
                  <a:pt x="48" y="464"/>
                </a:lnTo>
                <a:lnTo>
                  <a:pt x="23" y="498"/>
                </a:lnTo>
                <a:lnTo>
                  <a:pt x="12" y="515"/>
                </a:lnTo>
                <a:lnTo>
                  <a:pt x="5" y="530"/>
                </a:lnTo>
                <a:lnTo>
                  <a:pt x="2" y="538"/>
                </a:lnTo>
                <a:lnTo>
                  <a:pt x="0" y="546"/>
                </a:lnTo>
                <a:lnTo>
                  <a:pt x="0" y="553"/>
                </a:lnTo>
                <a:lnTo>
                  <a:pt x="1" y="560"/>
                </a:lnTo>
                <a:lnTo>
                  <a:pt x="1" y="560"/>
                </a:lnTo>
                <a:lnTo>
                  <a:pt x="6" y="588"/>
                </a:lnTo>
                <a:lnTo>
                  <a:pt x="9" y="613"/>
                </a:lnTo>
                <a:lnTo>
                  <a:pt x="11" y="635"/>
                </a:lnTo>
                <a:lnTo>
                  <a:pt x="10" y="650"/>
                </a:lnTo>
                <a:lnTo>
                  <a:pt x="10" y="650"/>
                </a:lnTo>
                <a:lnTo>
                  <a:pt x="9" y="655"/>
                </a:lnTo>
                <a:lnTo>
                  <a:pt x="6" y="659"/>
                </a:lnTo>
                <a:lnTo>
                  <a:pt x="2" y="663"/>
                </a:lnTo>
                <a:lnTo>
                  <a:pt x="1" y="664"/>
                </a:lnTo>
                <a:lnTo>
                  <a:pt x="2" y="666"/>
                </a:lnTo>
                <a:lnTo>
                  <a:pt x="10" y="671"/>
                </a:lnTo>
                <a:lnTo>
                  <a:pt x="10" y="671"/>
                </a:lnTo>
                <a:lnTo>
                  <a:pt x="26" y="677"/>
                </a:lnTo>
                <a:lnTo>
                  <a:pt x="42" y="685"/>
                </a:lnTo>
                <a:lnTo>
                  <a:pt x="54" y="690"/>
                </a:lnTo>
                <a:lnTo>
                  <a:pt x="58" y="691"/>
                </a:lnTo>
                <a:lnTo>
                  <a:pt x="61" y="690"/>
                </a:lnTo>
                <a:lnTo>
                  <a:pt x="61" y="690"/>
                </a:lnTo>
                <a:lnTo>
                  <a:pt x="62" y="689"/>
                </a:lnTo>
                <a:lnTo>
                  <a:pt x="66" y="689"/>
                </a:lnTo>
                <a:lnTo>
                  <a:pt x="76" y="689"/>
                </a:lnTo>
                <a:lnTo>
                  <a:pt x="90" y="690"/>
                </a:lnTo>
                <a:lnTo>
                  <a:pt x="220" y="681"/>
                </a:lnTo>
                <a:lnTo>
                  <a:pt x="220" y="681"/>
                </a:lnTo>
                <a:lnTo>
                  <a:pt x="182" y="696"/>
                </a:lnTo>
                <a:lnTo>
                  <a:pt x="155" y="710"/>
                </a:lnTo>
                <a:lnTo>
                  <a:pt x="145" y="715"/>
                </a:lnTo>
                <a:lnTo>
                  <a:pt x="140" y="720"/>
                </a:lnTo>
                <a:lnTo>
                  <a:pt x="140" y="720"/>
                </a:lnTo>
                <a:lnTo>
                  <a:pt x="139" y="724"/>
                </a:lnTo>
                <a:lnTo>
                  <a:pt x="139" y="728"/>
                </a:lnTo>
                <a:lnTo>
                  <a:pt x="139" y="734"/>
                </a:lnTo>
                <a:lnTo>
                  <a:pt x="140" y="741"/>
                </a:lnTo>
                <a:lnTo>
                  <a:pt x="130" y="760"/>
                </a:lnTo>
                <a:lnTo>
                  <a:pt x="130" y="760"/>
                </a:lnTo>
                <a:lnTo>
                  <a:pt x="132" y="763"/>
                </a:lnTo>
                <a:lnTo>
                  <a:pt x="132" y="765"/>
                </a:lnTo>
                <a:lnTo>
                  <a:pt x="131" y="769"/>
                </a:lnTo>
                <a:lnTo>
                  <a:pt x="128" y="773"/>
                </a:lnTo>
                <a:lnTo>
                  <a:pt x="123" y="778"/>
                </a:lnTo>
                <a:lnTo>
                  <a:pt x="121" y="780"/>
                </a:lnTo>
                <a:lnTo>
                  <a:pt x="121" y="780"/>
                </a:lnTo>
                <a:lnTo>
                  <a:pt x="127" y="810"/>
                </a:lnTo>
                <a:lnTo>
                  <a:pt x="134" y="830"/>
                </a:lnTo>
                <a:lnTo>
                  <a:pt x="137" y="837"/>
                </a:lnTo>
                <a:lnTo>
                  <a:pt x="140" y="840"/>
                </a:lnTo>
                <a:lnTo>
                  <a:pt x="140" y="840"/>
                </a:lnTo>
                <a:lnTo>
                  <a:pt x="150" y="842"/>
                </a:lnTo>
                <a:lnTo>
                  <a:pt x="163" y="842"/>
                </a:lnTo>
                <a:lnTo>
                  <a:pt x="181" y="840"/>
                </a:lnTo>
                <a:lnTo>
                  <a:pt x="181" y="840"/>
                </a:lnTo>
                <a:lnTo>
                  <a:pt x="186" y="891"/>
                </a:lnTo>
                <a:lnTo>
                  <a:pt x="188" y="931"/>
                </a:lnTo>
                <a:lnTo>
                  <a:pt x="190" y="960"/>
                </a:lnTo>
                <a:lnTo>
                  <a:pt x="190" y="960"/>
                </a:lnTo>
                <a:lnTo>
                  <a:pt x="191" y="976"/>
                </a:lnTo>
                <a:lnTo>
                  <a:pt x="195" y="986"/>
                </a:lnTo>
                <a:lnTo>
                  <a:pt x="197" y="993"/>
                </a:lnTo>
                <a:lnTo>
                  <a:pt x="200" y="1000"/>
                </a:lnTo>
                <a:lnTo>
                  <a:pt x="200" y="1000"/>
                </a:lnTo>
                <a:lnTo>
                  <a:pt x="202" y="1004"/>
                </a:lnTo>
                <a:lnTo>
                  <a:pt x="205" y="1006"/>
                </a:lnTo>
                <a:lnTo>
                  <a:pt x="211" y="1009"/>
                </a:lnTo>
                <a:lnTo>
                  <a:pt x="218" y="1010"/>
                </a:lnTo>
                <a:lnTo>
                  <a:pt x="220" y="1010"/>
                </a:lnTo>
                <a:lnTo>
                  <a:pt x="121" y="1361"/>
                </a:lnTo>
                <a:lnTo>
                  <a:pt x="150" y="1361"/>
                </a:lnTo>
                <a:lnTo>
                  <a:pt x="150" y="1361"/>
                </a:lnTo>
                <a:lnTo>
                  <a:pt x="148" y="1367"/>
                </a:lnTo>
                <a:lnTo>
                  <a:pt x="145" y="1381"/>
                </a:lnTo>
                <a:lnTo>
                  <a:pt x="144" y="1390"/>
                </a:lnTo>
                <a:lnTo>
                  <a:pt x="144" y="1398"/>
                </a:lnTo>
                <a:lnTo>
                  <a:pt x="146" y="1406"/>
                </a:lnTo>
                <a:lnTo>
                  <a:pt x="148" y="1408"/>
                </a:lnTo>
                <a:lnTo>
                  <a:pt x="150" y="1411"/>
                </a:lnTo>
                <a:lnTo>
                  <a:pt x="150" y="1411"/>
                </a:lnTo>
                <a:lnTo>
                  <a:pt x="157" y="1414"/>
                </a:lnTo>
                <a:lnTo>
                  <a:pt x="163" y="1417"/>
                </a:lnTo>
                <a:lnTo>
                  <a:pt x="178" y="1422"/>
                </a:lnTo>
                <a:lnTo>
                  <a:pt x="191" y="1427"/>
                </a:lnTo>
                <a:lnTo>
                  <a:pt x="200" y="1431"/>
                </a:lnTo>
                <a:lnTo>
                  <a:pt x="200" y="1431"/>
                </a:lnTo>
                <a:lnTo>
                  <a:pt x="209" y="1436"/>
                </a:lnTo>
                <a:lnTo>
                  <a:pt x="224" y="1441"/>
                </a:lnTo>
                <a:lnTo>
                  <a:pt x="232" y="1443"/>
                </a:lnTo>
                <a:lnTo>
                  <a:pt x="242" y="1444"/>
                </a:lnTo>
                <a:lnTo>
                  <a:pt x="251" y="1443"/>
                </a:lnTo>
                <a:lnTo>
                  <a:pt x="260" y="1440"/>
                </a:lnTo>
                <a:lnTo>
                  <a:pt x="260" y="1440"/>
                </a:lnTo>
                <a:lnTo>
                  <a:pt x="271" y="1436"/>
                </a:lnTo>
                <a:lnTo>
                  <a:pt x="284" y="1434"/>
                </a:lnTo>
                <a:lnTo>
                  <a:pt x="311" y="1425"/>
                </a:lnTo>
                <a:lnTo>
                  <a:pt x="324" y="1421"/>
                </a:lnTo>
                <a:lnTo>
                  <a:pt x="334" y="1414"/>
                </a:lnTo>
                <a:lnTo>
                  <a:pt x="336" y="1412"/>
                </a:lnTo>
                <a:lnTo>
                  <a:pt x="339" y="1408"/>
                </a:lnTo>
                <a:lnTo>
                  <a:pt x="340" y="1404"/>
                </a:lnTo>
                <a:lnTo>
                  <a:pt x="340" y="1400"/>
                </a:lnTo>
                <a:lnTo>
                  <a:pt x="340" y="1400"/>
                </a:lnTo>
                <a:lnTo>
                  <a:pt x="338" y="1393"/>
                </a:lnTo>
                <a:lnTo>
                  <a:pt x="334" y="1386"/>
                </a:lnTo>
                <a:lnTo>
                  <a:pt x="330" y="1383"/>
                </a:lnTo>
                <a:lnTo>
                  <a:pt x="325" y="1379"/>
                </a:lnTo>
                <a:lnTo>
                  <a:pt x="316" y="1374"/>
                </a:lnTo>
                <a:lnTo>
                  <a:pt x="311" y="1370"/>
                </a:lnTo>
                <a:lnTo>
                  <a:pt x="311" y="1370"/>
                </a:lnTo>
                <a:lnTo>
                  <a:pt x="305" y="1367"/>
                </a:lnTo>
                <a:lnTo>
                  <a:pt x="298" y="1363"/>
                </a:lnTo>
                <a:lnTo>
                  <a:pt x="291" y="1361"/>
                </a:lnTo>
                <a:lnTo>
                  <a:pt x="301" y="1340"/>
                </a:lnTo>
                <a:lnTo>
                  <a:pt x="390" y="1051"/>
                </a:lnTo>
                <a:lnTo>
                  <a:pt x="390" y="1051"/>
                </a:lnTo>
                <a:lnTo>
                  <a:pt x="410" y="1135"/>
                </a:lnTo>
                <a:lnTo>
                  <a:pt x="425" y="1198"/>
                </a:lnTo>
                <a:lnTo>
                  <a:pt x="428" y="1219"/>
                </a:lnTo>
                <a:lnTo>
                  <a:pt x="431" y="1231"/>
                </a:lnTo>
                <a:lnTo>
                  <a:pt x="431" y="1370"/>
                </a:lnTo>
                <a:lnTo>
                  <a:pt x="450" y="1370"/>
                </a:lnTo>
                <a:lnTo>
                  <a:pt x="450" y="1370"/>
                </a:lnTo>
                <a:lnTo>
                  <a:pt x="454" y="1389"/>
                </a:lnTo>
                <a:lnTo>
                  <a:pt x="456" y="1403"/>
                </a:lnTo>
                <a:lnTo>
                  <a:pt x="459" y="1408"/>
                </a:lnTo>
                <a:lnTo>
                  <a:pt x="460" y="1411"/>
                </a:lnTo>
                <a:lnTo>
                  <a:pt x="460" y="1411"/>
                </a:lnTo>
                <a:lnTo>
                  <a:pt x="467" y="1411"/>
                </a:lnTo>
                <a:lnTo>
                  <a:pt x="481" y="1411"/>
                </a:lnTo>
                <a:lnTo>
                  <a:pt x="521" y="1407"/>
                </a:lnTo>
                <a:lnTo>
                  <a:pt x="601" y="1400"/>
                </a:lnTo>
                <a:lnTo>
                  <a:pt x="601" y="1400"/>
                </a:lnTo>
                <a:lnTo>
                  <a:pt x="629" y="1397"/>
                </a:lnTo>
                <a:lnTo>
                  <a:pt x="645" y="1393"/>
                </a:lnTo>
                <a:lnTo>
                  <a:pt x="662" y="1389"/>
                </a:lnTo>
                <a:lnTo>
                  <a:pt x="676" y="1384"/>
                </a:lnTo>
                <a:lnTo>
                  <a:pt x="681" y="1380"/>
                </a:lnTo>
                <a:lnTo>
                  <a:pt x="686" y="1377"/>
                </a:lnTo>
                <a:lnTo>
                  <a:pt x="689" y="1374"/>
                </a:lnTo>
                <a:lnTo>
                  <a:pt x="691" y="1370"/>
                </a:lnTo>
                <a:lnTo>
                  <a:pt x="691" y="1365"/>
                </a:lnTo>
                <a:lnTo>
                  <a:pt x="690" y="1361"/>
                </a:lnTo>
                <a:lnTo>
                  <a:pt x="690" y="1361"/>
                </a:lnTo>
                <a:lnTo>
                  <a:pt x="685" y="1352"/>
                </a:lnTo>
                <a:lnTo>
                  <a:pt x="680" y="1347"/>
                </a:lnTo>
                <a:lnTo>
                  <a:pt x="675" y="1344"/>
                </a:lnTo>
                <a:lnTo>
                  <a:pt x="670" y="1343"/>
                </a:lnTo>
                <a:lnTo>
                  <a:pt x="659" y="1342"/>
                </a:lnTo>
                <a:lnTo>
                  <a:pt x="654" y="1342"/>
                </a:lnTo>
                <a:lnTo>
                  <a:pt x="650" y="1340"/>
                </a:lnTo>
                <a:lnTo>
                  <a:pt x="650" y="1340"/>
                </a:lnTo>
                <a:lnTo>
                  <a:pt x="640" y="1337"/>
                </a:lnTo>
                <a:lnTo>
                  <a:pt x="626" y="1334"/>
                </a:lnTo>
                <a:lnTo>
                  <a:pt x="611" y="1330"/>
                </a:lnTo>
                <a:lnTo>
                  <a:pt x="611" y="1330"/>
                </a:lnTo>
                <a:lnTo>
                  <a:pt x="606" y="1328"/>
                </a:lnTo>
                <a:lnTo>
                  <a:pt x="601" y="1324"/>
                </a:lnTo>
                <a:lnTo>
                  <a:pt x="595" y="1317"/>
                </a:lnTo>
                <a:lnTo>
                  <a:pt x="590" y="1309"/>
                </a:lnTo>
                <a:lnTo>
                  <a:pt x="585" y="1298"/>
                </a:lnTo>
                <a:lnTo>
                  <a:pt x="581" y="1286"/>
                </a:lnTo>
                <a:lnTo>
                  <a:pt x="580" y="1270"/>
                </a:lnTo>
                <a:lnTo>
                  <a:pt x="580" y="1270"/>
                </a:lnTo>
                <a:lnTo>
                  <a:pt x="581" y="1200"/>
                </a:lnTo>
                <a:lnTo>
                  <a:pt x="581" y="1173"/>
                </a:lnTo>
                <a:lnTo>
                  <a:pt x="581" y="1164"/>
                </a:lnTo>
                <a:lnTo>
                  <a:pt x="580" y="1161"/>
                </a:lnTo>
                <a:lnTo>
                  <a:pt x="580" y="1161"/>
                </a:lnTo>
                <a:lnTo>
                  <a:pt x="579" y="1154"/>
                </a:lnTo>
                <a:lnTo>
                  <a:pt x="579" y="1144"/>
                </a:lnTo>
                <a:lnTo>
                  <a:pt x="580" y="1130"/>
                </a:lnTo>
                <a:lnTo>
                  <a:pt x="580" y="1130"/>
                </a:lnTo>
                <a:lnTo>
                  <a:pt x="647" y="1097"/>
                </a:lnTo>
                <a:lnTo>
                  <a:pt x="698" y="1074"/>
                </a:lnTo>
                <a:lnTo>
                  <a:pt x="718" y="1065"/>
                </a:lnTo>
                <a:lnTo>
                  <a:pt x="731" y="1060"/>
                </a:lnTo>
                <a:lnTo>
                  <a:pt x="731" y="1060"/>
                </a:lnTo>
                <a:lnTo>
                  <a:pt x="735" y="1060"/>
                </a:lnTo>
                <a:lnTo>
                  <a:pt x="737" y="1062"/>
                </a:lnTo>
                <a:lnTo>
                  <a:pt x="741" y="1065"/>
                </a:lnTo>
                <a:lnTo>
                  <a:pt x="744" y="1069"/>
                </a:lnTo>
                <a:lnTo>
                  <a:pt x="747" y="1076"/>
                </a:lnTo>
                <a:lnTo>
                  <a:pt x="751" y="1083"/>
                </a:lnTo>
                <a:lnTo>
                  <a:pt x="752" y="1084"/>
                </a:lnTo>
                <a:lnTo>
                  <a:pt x="754" y="1085"/>
                </a:lnTo>
                <a:lnTo>
                  <a:pt x="755" y="1083"/>
                </a:lnTo>
                <a:lnTo>
                  <a:pt x="755" y="1079"/>
                </a:lnTo>
                <a:lnTo>
                  <a:pt x="758" y="1061"/>
                </a:lnTo>
                <a:lnTo>
                  <a:pt x="760" y="1030"/>
                </a:lnTo>
                <a:lnTo>
                  <a:pt x="760" y="1030"/>
                </a:lnTo>
                <a:lnTo>
                  <a:pt x="765" y="951"/>
                </a:lnTo>
                <a:lnTo>
                  <a:pt x="768" y="881"/>
                </a:lnTo>
                <a:lnTo>
                  <a:pt x="770" y="810"/>
                </a:lnTo>
                <a:lnTo>
                  <a:pt x="770" y="810"/>
                </a:lnTo>
                <a:lnTo>
                  <a:pt x="769" y="807"/>
                </a:lnTo>
                <a:lnTo>
                  <a:pt x="766" y="800"/>
                </a:lnTo>
                <a:lnTo>
                  <a:pt x="760" y="791"/>
                </a:lnTo>
                <a:lnTo>
                  <a:pt x="755" y="785"/>
                </a:lnTo>
                <a:lnTo>
                  <a:pt x="750" y="780"/>
                </a:lnTo>
                <a:lnTo>
                  <a:pt x="750" y="780"/>
                </a:lnTo>
                <a:lnTo>
                  <a:pt x="746" y="775"/>
                </a:lnTo>
                <a:lnTo>
                  <a:pt x="741" y="765"/>
                </a:lnTo>
                <a:lnTo>
                  <a:pt x="727" y="733"/>
                </a:lnTo>
                <a:lnTo>
                  <a:pt x="709" y="690"/>
                </a:lnTo>
                <a:lnTo>
                  <a:pt x="690" y="640"/>
                </a:lnTo>
                <a:lnTo>
                  <a:pt x="655" y="551"/>
                </a:lnTo>
                <a:lnTo>
                  <a:pt x="640" y="510"/>
                </a:lnTo>
                <a:lnTo>
                  <a:pt x="640" y="510"/>
                </a:lnTo>
                <a:lnTo>
                  <a:pt x="641" y="493"/>
                </a:lnTo>
                <a:lnTo>
                  <a:pt x="641" y="479"/>
                </a:lnTo>
                <a:lnTo>
                  <a:pt x="640" y="470"/>
                </a:lnTo>
                <a:lnTo>
                  <a:pt x="640" y="470"/>
                </a:lnTo>
                <a:lnTo>
                  <a:pt x="639" y="468"/>
                </a:lnTo>
                <a:lnTo>
                  <a:pt x="638" y="467"/>
                </a:lnTo>
                <a:lnTo>
                  <a:pt x="634" y="464"/>
                </a:lnTo>
                <a:lnTo>
                  <a:pt x="631" y="463"/>
                </a:lnTo>
                <a:lnTo>
                  <a:pt x="630" y="460"/>
                </a:lnTo>
                <a:lnTo>
                  <a:pt x="630" y="456"/>
                </a:lnTo>
                <a:lnTo>
                  <a:pt x="630" y="450"/>
                </a:lnTo>
                <a:lnTo>
                  <a:pt x="630" y="450"/>
                </a:lnTo>
                <a:lnTo>
                  <a:pt x="633" y="437"/>
                </a:lnTo>
                <a:lnTo>
                  <a:pt x="636" y="423"/>
                </a:lnTo>
                <a:lnTo>
                  <a:pt x="640" y="410"/>
                </a:lnTo>
                <a:lnTo>
                  <a:pt x="640" y="410"/>
                </a:lnTo>
                <a:lnTo>
                  <a:pt x="643" y="403"/>
                </a:lnTo>
                <a:lnTo>
                  <a:pt x="643" y="396"/>
                </a:lnTo>
                <a:lnTo>
                  <a:pt x="641" y="393"/>
                </a:lnTo>
                <a:lnTo>
                  <a:pt x="640" y="390"/>
                </a:lnTo>
                <a:lnTo>
                  <a:pt x="640" y="390"/>
                </a:lnTo>
                <a:lnTo>
                  <a:pt x="638" y="387"/>
                </a:lnTo>
                <a:lnTo>
                  <a:pt x="634" y="385"/>
                </a:lnTo>
                <a:lnTo>
                  <a:pt x="625" y="380"/>
                </a:lnTo>
                <a:lnTo>
                  <a:pt x="620" y="378"/>
                </a:lnTo>
                <a:lnTo>
                  <a:pt x="616" y="377"/>
                </a:lnTo>
                <a:lnTo>
                  <a:pt x="612" y="378"/>
                </a:lnTo>
                <a:lnTo>
                  <a:pt x="611" y="380"/>
                </a:lnTo>
                <a:lnTo>
                  <a:pt x="611" y="380"/>
                </a:lnTo>
                <a:lnTo>
                  <a:pt x="604" y="408"/>
                </a:lnTo>
                <a:lnTo>
                  <a:pt x="601" y="431"/>
                </a:lnTo>
                <a:lnTo>
                  <a:pt x="560" y="450"/>
                </a:lnTo>
                <a:lnTo>
                  <a:pt x="541" y="440"/>
                </a:lnTo>
                <a:lnTo>
                  <a:pt x="541" y="440"/>
                </a:lnTo>
                <a:lnTo>
                  <a:pt x="529" y="419"/>
                </a:lnTo>
                <a:lnTo>
                  <a:pt x="519" y="403"/>
                </a:lnTo>
                <a:lnTo>
                  <a:pt x="515" y="395"/>
                </a:lnTo>
                <a:lnTo>
                  <a:pt x="510" y="390"/>
                </a:lnTo>
                <a:lnTo>
                  <a:pt x="510" y="390"/>
                </a:lnTo>
                <a:lnTo>
                  <a:pt x="504" y="381"/>
                </a:lnTo>
                <a:lnTo>
                  <a:pt x="493" y="364"/>
                </a:lnTo>
                <a:lnTo>
                  <a:pt x="467" y="316"/>
                </a:lnTo>
                <a:lnTo>
                  <a:pt x="431" y="250"/>
                </a:lnTo>
                <a:lnTo>
                  <a:pt x="450" y="230"/>
                </a:lnTo>
                <a:lnTo>
                  <a:pt x="450" y="230"/>
                </a:lnTo>
                <a:lnTo>
                  <a:pt x="453" y="227"/>
                </a:lnTo>
                <a:lnTo>
                  <a:pt x="454" y="222"/>
                </a:lnTo>
                <a:lnTo>
                  <a:pt x="458" y="209"/>
                </a:lnTo>
                <a:lnTo>
                  <a:pt x="460" y="190"/>
                </a:lnTo>
                <a:lnTo>
                  <a:pt x="460" y="190"/>
                </a:lnTo>
                <a:lnTo>
                  <a:pt x="464" y="182"/>
                </a:lnTo>
                <a:lnTo>
                  <a:pt x="468" y="172"/>
                </a:lnTo>
                <a:lnTo>
                  <a:pt x="470" y="160"/>
                </a:lnTo>
                <a:lnTo>
                  <a:pt x="470" y="160"/>
                </a:lnTo>
                <a:lnTo>
                  <a:pt x="470" y="154"/>
                </a:lnTo>
                <a:lnTo>
                  <a:pt x="469" y="146"/>
                </a:lnTo>
                <a:lnTo>
                  <a:pt x="467" y="134"/>
                </a:lnTo>
                <a:lnTo>
                  <a:pt x="463" y="123"/>
                </a:lnTo>
                <a:lnTo>
                  <a:pt x="460" y="119"/>
                </a:lnTo>
                <a:lnTo>
                  <a:pt x="460" y="119"/>
                </a:lnTo>
                <a:lnTo>
                  <a:pt x="472" y="118"/>
                </a:lnTo>
                <a:lnTo>
                  <a:pt x="495" y="113"/>
                </a:lnTo>
                <a:lnTo>
                  <a:pt x="506" y="109"/>
                </a:lnTo>
                <a:lnTo>
                  <a:pt x="515" y="107"/>
                </a:lnTo>
                <a:lnTo>
                  <a:pt x="520" y="103"/>
                </a:lnTo>
                <a:lnTo>
                  <a:pt x="521" y="102"/>
                </a:lnTo>
                <a:lnTo>
                  <a:pt x="520" y="100"/>
                </a:lnTo>
                <a:lnTo>
                  <a:pt x="520" y="100"/>
                </a:lnTo>
                <a:lnTo>
                  <a:pt x="510" y="94"/>
                </a:lnTo>
                <a:lnTo>
                  <a:pt x="496" y="88"/>
                </a:lnTo>
                <a:lnTo>
                  <a:pt x="481" y="80"/>
                </a:lnTo>
                <a:lnTo>
                  <a:pt x="481" y="80"/>
                </a:lnTo>
                <a:lnTo>
                  <a:pt x="474" y="68"/>
                </a:lnTo>
                <a:lnTo>
                  <a:pt x="467" y="56"/>
                </a:lnTo>
                <a:lnTo>
                  <a:pt x="456" y="40"/>
                </a:lnTo>
                <a:lnTo>
                  <a:pt x="445" y="26"/>
                </a:lnTo>
                <a:lnTo>
                  <a:pt x="431" y="14"/>
                </a:lnTo>
                <a:lnTo>
                  <a:pt x="423" y="8"/>
                </a:lnTo>
                <a:lnTo>
                  <a:pt x="416" y="5"/>
                </a:lnTo>
                <a:lnTo>
                  <a:pt x="408" y="1"/>
                </a:lnTo>
                <a:lnTo>
                  <a:pt x="400" y="0"/>
                </a:lnTo>
                <a:lnTo>
                  <a:pt x="400" y="0"/>
                </a:lnTo>
                <a:lnTo>
                  <a:pt x="385" y="0"/>
                </a:lnTo>
                <a:lnTo>
                  <a:pt x="371" y="0"/>
                </a:lnTo>
                <a:lnTo>
                  <a:pt x="358" y="1"/>
                </a:lnTo>
                <a:lnTo>
                  <a:pt x="347" y="3"/>
                </a:lnTo>
                <a:lnTo>
                  <a:pt x="336" y="6"/>
                </a:lnTo>
                <a:lnTo>
                  <a:pt x="326" y="10"/>
                </a:lnTo>
                <a:lnTo>
                  <a:pt x="319" y="15"/>
                </a:lnTo>
                <a:lnTo>
                  <a:pt x="311" y="20"/>
                </a:lnTo>
                <a:lnTo>
                  <a:pt x="311" y="20"/>
                </a:lnTo>
                <a:lnTo>
                  <a:pt x="303" y="26"/>
                </a:lnTo>
                <a:lnTo>
                  <a:pt x="297" y="33"/>
                </a:lnTo>
                <a:lnTo>
                  <a:pt x="288" y="45"/>
                </a:lnTo>
                <a:lnTo>
                  <a:pt x="282" y="56"/>
                </a:lnTo>
                <a:lnTo>
                  <a:pt x="280" y="60"/>
                </a:lnTo>
                <a:lnTo>
                  <a:pt x="280" y="100"/>
                </a:lnTo>
                <a:lnTo>
                  <a:pt x="291" y="119"/>
                </a:lnTo>
                <a:lnTo>
                  <a:pt x="280" y="140"/>
                </a:lnTo>
                <a:close/>
                <a:moveTo>
                  <a:pt x="160" y="340"/>
                </a:moveTo>
                <a:lnTo>
                  <a:pt x="171" y="450"/>
                </a:lnTo>
                <a:lnTo>
                  <a:pt x="171" y="450"/>
                </a:lnTo>
                <a:lnTo>
                  <a:pt x="158" y="452"/>
                </a:lnTo>
                <a:lnTo>
                  <a:pt x="148" y="452"/>
                </a:lnTo>
                <a:lnTo>
                  <a:pt x="142" y="451"/>
                </a:lnTo>
                <a:lnTo>
                  <a:pt x="140" y="450"/>
                </a:lnTo>
                <a:lnTo>
                  <a:pt x="140" y="450"/>
                </a:lnTo>
                <a:lnTo>
                  <a:pt x="132" y="445"/>
                </a:lnTo>
                <a:lnTo>
                  <a:pt x="118" y="438"/>
                </a:lnTo>
                <a:lnTo>
                  <a:pt x="100" y="431"/>
                </a:lnTo>
                <a:lnTo>
                  <a:pt x="160" y="340"/>
                </a:lnTo>
                <a:close/>
                <a:moveTo>
                  <a:pt x="541" y="491"/>
                </a:moveTo>
                <a:lnTo>
                  <a:pt x="541" y="491"/>
                </a:lnTo>
                <a:lnTo>
                  <a:pt x="553" y="500"/>
                </a:lnTo>
                <a:lnTo>
                  <a:pt x="564" y="507"/>
                </a:lnTo>
                <a:lnTo>
                  <a:pt x="567" y="510"/>
                </a:lnTo>
                <a:lnTo>
                  <a:pt x="570" y="510"/>
                </a:lnTo>
                <a:lnTo>
                  <a:pt x="570" y="510"/>
                </a:lnTo>
                <a:lnTo>
                  <a:pt x="578" y="509"/>
                </a:lnTo>
                <a:lnTo>
                  <a:pt x="587" y="506"/>
                </a:lnTo>
                <a:lnTo>
                  <a:pt x="592" y="506"/>
                </a:lnTo>
                <a:lnTo>
                  <a:pt x="597" y="509"/>
                </a:lnTo>
                <a:lnTo>
                  <a:pt x="599" y="512"/>
                </a:lnTo>
                <a:lnTo>
                  <a:pt x="601" y="520"/>
                </a:lnTo>
                <a:lnTo>
                  <a:pt x="601" y="520"/>
                </a:lnTo>
                <a:lnTo>
                  <a:pt x="599" y="538"/>
                </a:lnTo>
                <a:lnTo>
                  <a:pt x="597" y="556"/>
                </a:lnTo>
                <a:lnTo>
                  <a:pt x="593" y="574"/>
                </a:lnTo>
                <a:lnTo>
                  <a:pt x="590" y="590"/>
                </a:lnTo>
                <a:lnTo>
                  <a:pt x="590" y="590"/>
                </a:lnTo>
                <a:lnTo>
                  <a:pt x="587" y="634"/>
                </a:lnTo>
                <a:lnTo>
                  <a:pt x="584" y="653"/>
                </a:lnTo>
                <a:lnTo>
                  <a:pt x="581" y="658"/>
                </a:lnTo>
                <a:lnTo>
                  <a:pt x="580" y="660"/>
                </a:lnTo>
                <a:lnTo>
                  <a:pt x="580" y="660"/>
                </a:lnTo>
                <a:lnTo>
                  <a:pt x="579" y="662"/>
                </a:lnTo>
                <a:lnTo>
                  <a:pt x="576" y="667"/>
                </a:lnTo>
                <a:lnTo>
                  <a:pt x="574" y="681"/>
                </a:lnTo>
                <a:lnTo>
                  <a:pt x="570" y="700"/>
                </a:lnTo>
                <a:lnTo>
                  <a:pt x="541" y="700"/>
                </a:lnTo>
                <a:lnTo>
                  <a:pt x="541" y="700"/>
                </a:lnTo>
                <a:lnTo>
                  <a:pt x="542" y="692"/>
                </a:lnTo>
                <a:lnTo>
                  <a:pt x="546" y="674"/>
                </a:lnTo>
                <a:lnTo>
                  <a:pt x="547" y="664"/>
                </a:lnTo>
                <a:lnTo>
                  <a:pt x="547" y="655"/>
                </a:lnTo>
                <a:lnTo>
                  <a:pt x="544" y="646"/>
                </a:lnTo>
                <a:lnTo>
                  <a:pt x="543" y="643"/>
                </a:lnTo>
                <a:lnTo>
                  <a:pt x="541" y="640"/>
                </a:lnTo>
                <a:lnTo>
                  <a:pt x="541" y="640"/>
                </a:lnTo>
                <a:lnTo>
                  <a:pt x="530" y="634"/>
                </a:lnTo>
                <a:lnTo>
                  <a:pt x="525" y="630"/>
                </a:lnTo>
                <a:lnTo>
                  <a:pt x="521" y="626"/>
                </a:lnTo>
                <a:lnTo>
                  <a:pt x="520" y="620"/>
                </a:lnTo>
                <a:lnTo>
                  <a:pt x="520" y="620"/>
                </a:lnTo>
                <a:lnTo>
                  <a:pt x="521" y="607"/>
                </a:lnTo>
                <a:lnTo>
                  <a:pt x="525" y="586"/>
                </a:lnTo>
                <a:lnTo>
                  <a:pt x="530" y="560"/>
                </a:lnTo>
                <a:lnTo>
                  <a:pt x="530" y="560"/>
                </a:lnTo>
                <a:lnTo>
                  <a:pt x="528" y="541"/>
                </a:lnTo>
                <a:lnTo>
                  <a:pt x="528" y="526"/>
                </a:lnTo>
                <a:lnTo>
                  <a:pt x="529" y="521"/>
                </a:lnTo>
                <a:lnTo>
                  <a:pt x="530" y="520"/>
                </a:lnTo>
                <a:lnTo>
                  <a:pt x="530" y="520"/>
                </a:lnTo>
                <a:lnTo>
                  <a:pt x="532" y="519"/>
                </a:lnTo>
                <a:lnTo>
                  <a:pt x="534" y="515"/>
                </a:lnTo>
                <a:lnTo>
                  <a:pt x="537" y="505"/>
                </a:lnTo>
                <a:lnTo>
                  <a:pt x="541" y="491"/>
                </a:lnTo>
                <a:lnTo>
                  <a:pt x="541" y="49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A3B287DE-9A51-4A18-9E39-8B6449124CA7}"/>
              </a:ext>
            </a:extLst>
          </p:cNvPr>
          <p:cNvSpPr>
            <a:spLocks/>
          </p:cNvSpPr>
          <p:nvPr/>
        </p:nvSpPr>
        <p:spPr bwMode="auto">
          <a:xfrm>
            <a:off x="2814679" y="4701758"/>
            <a:ext cx="555503" cy="1660600"/>
          </a:xfrm>
          <a:custGeom>
            <a:avLst/>
            <a:gdLst>
              <a:gd name="T0" fmla="*/ 177 w 470"/>
              <a:gd name="T1" fmla="*/ 191 h 1405"/>
              <a:gd name="T2" fmla="*/ 140 w 470"/>
              <a:gd name="T3" fmla="*/ 215 h 1405"/>
              <a:gd name="T4" fmla="*/ 92 w 470"/>
              <a:gd name="T5" fmla="*/ 268 h 1405"/>
              <a:gd name="T6" fmla="*/ 37 w 470"/>
              <a:gd name="T7" fmla="*/ 360 h 1405"/>
              <a:gd name="T8" fmla="*/ 2 w 470"/>
              <a:gd name="T9" fmla="*/ 442 h 1405"/>
              <a:gd name="T10" fmla="*/ 6 w 470"/>
              <a:gd name="T11" fmla="*/ 513 h 1405"/>
              <a:gd name="T12" fmla="*/ 6 w 470"/>
              <a:gd name="T13" fmla="*/ 566 h 1405"/>
              <a:gd name="T14" fmla="*/ 7 w 470"/>
              <a:gd name="T15" fmla="*/ 634 h 1405"/>
              <a:gd name="T16" fmla="*/ 45 w 470"/>
              <a:gd name="T17" fmla="*/ 650 h 1405"/>
              <a:gd name="T18" fmla="*/ 75 w 470"/>
              <a:gd name="T19" fmla="*/ 698 h 1405"/>
              <a:gd name="T20" fmla="*/ 87 w 470"/>
              <a:gd name="T21" fmla="*/ 711 h 1405"/>
              <a:gd name="T22" fmla="*/ 105 w 470"/>
              <a:gd name="T23" fmla="*/ 766 h 1405"/>
              <a:gd name="T24" fmla="*/ 122 w 470"/>
              <a:gd name="T25" fmla="*/ 811 h 1405"/>
              <a:gd name="T26" fmla="*/ 93 w 470"/>
              <a:gd name="T27" fmla="*/ 825 h 1405"/>
              <a:gd name="T28" fmla="*/ 66 w 470"/>
              <a:gd name="T29" fmla="*/ 840 h 1405"/>
              <a:gd name="T30" fmla="*/ 63 w 470"/>
              <a:gd name="T31" fmla="*/ 1079 h 1405"/>
              <a:gd name="T32" fmla="*/ 48 w 470"/>
              <a:gd name="T33" fmla="*/ 1157 h 1405"/>
              <a:gd name="T34" fmla="*/ 63 w 470"/>
              <a:gd name="T35" fmla="*/ 1185 h 1405"/>
              <a:gd name="T36" fmla="*/ 67 w 470"/>
              <a:gd name="T37" fmla="*/ 1278 h 1405"/>
              <a:gd name="T38" fmla="*/ 63 w 470"/>
              <a:gd name="T39" fmla="*/ 1310 h 1405"/>
              <a:gd name="T40" fmla="*/ 71 w 470"/>
              <a:gd name="T41" fmla="*/ 1343 h 1405"/>
              <a:gd name="T42" fmla="*/ 165 w 470"/>
              <a:gd name="T43" fmla="*/ 1363 h 1405"/>
              <a:gd name="T44" fmla="*/ 173 w 470"/>
              <a:gd name="T45" fmla="*/ 1397 h 1405"/>
              <a:gd name="T46" fmla="*/ 213 w 470"/>
              <a:gd name="T47" fmla="*/ 1404 h 1405"/>
              <a:gd name="T48" fmla="*/ 377 w 470"/>
              <a:gd name="T49" fmla="*/ 1401 h 1405"/>
              <a:gd name="T50" fmla="*/ 397 w 470"/>
              <a:gd name="T51" fmla="*/ 1378 h 1405"/>
              <a:gd name="T52" fmla="*/ 393 w 470"/>
              <a:gd name="T53" fmla="*/ 1363 h 1405"/>
              <a:gd name="T54" fmla="*/ 369 w 470"/>
              <a:gd name="T55" fmla="*/ 1345 h 1405"/>
              <a:gd name="T56" fmla="*/ 294 w 470"/>
              <a:gd name="T57" fmla="*/ 1313 h 1405"/>
              <a:gd name="T58" fmla="*/ 304 w 470"/>
              <a:gd name="T59" fmla="*/ 1303 h 1405"/>
              <a:gd name="T60" fmla="*/ 377 w 470"/>
              <a:gd name="T61" fmla="*/ 1310 h 1405"/>
              <a:gd name="T62" fmla="*/ 432 w 470"/>
              <a:gd name="T63" fmla="*/ 1302 h 1405"/>
              <a:gd name="T64" fmla="*/ 449 w 470"/>
              <a:gd name="T65" fmla="*/ 1286 h 1405"/>
              <a:gd name="T66" fmla="*/ 461 w 470"/>
              <a:gd name="T67" fmla="*/ 1257 h 1405"/>
              <a:gd name="T68" fmla="*/ 470 w 470"/>
              <a:gd name="T69" fmla="*/ 1156 h 1405"/>
              <a:gd name="T70" fmla="*/ 453 w 470"/>
              <a:gd name="T71" fmla="*/ 837 h 1405"/>
              <a:gd name="T72" fmla="*/ 440 w 470"/>
              <a:gd name="T73" fmla="*/ 813 h 1405"/>
              <a:gd name="T74" fmla="*/ 352 w 470"/>
              <a:gd name="T75" fmla="*/ 778 h 1405"/>
              <a:gd name="T76" fmla="*/ 405 w 470"/>
              <a:gd name="T77" fmla="*/ 752 h 1405"/>
              <a:gd name="T78" fmla="*/ 385 w 470"/>
              <a:gd name="T79" fmla="*/ 693 h 1405"/>
              <a:gd name="T80" fmla="*/ 381 w 470"/>
              <a:gd name="T81" fmla="*/ 614 h 1405"/>
              <a:gd name="T82" fmla="*/ 400 w 470"/>
              <a:gd name="T83" fmla="*/ 596 h 1405"/>
              <a:gd name="T84" fmla="*/ 396 w 470"/>
              <a:gd name="T85" fmla="*/ 569 h 1405"/>
              <a:gd name="T86" fmla="*/ 372 w 470"/>
              <a:gd name="T87" fmla="*/ 537 h 1405"/>
              <a:gd name="T88" fmla="*/ 373 w 470"/>
              <a:gd name="T89" fmla="*/ 472 h 1405"/>
              <a:gd name="T90" fmla="*/ 372 w 470"/>
              <a:gd name="T91" fmla="*/ 436 h 1405"/>
              <a:gd name="T92" fmla="*/ 334 w 470"/>
              <a:gd name="T93" fmla="*/ 313 h 1405"/>
              <a:gd name="T94" fmla="*/ 316 w 470"/>
              <a:gd name="T95" fmla="*/ 208 h 1405"/>
              <a:gd name="T96" fmla="*/ 341 w 470"/>
              <a:gd name="T97" fmla="*/ 196 h 1405"/>
              <a:gd name="T98" fmla="*/ 352 w 470"/>
              <a:gd name="T99" fmla="*/ 162 h 1405"/>
              <a:gd name="T100" fmla="*/ 364 w 470"/>
              <a:gd name="T101" fmla="*/ 110 h 1405"/>
              <a:gd name="T102" fmla="*/ 324 w 470"/>
              <a:gd name="T103" fmla="*/ 19 h 1405"/>
              <a:gd name="T104" fmla="*/ 278 w 470"/>
              <a:gd name="T105" fmla="*/ 0 h 1405"/>
              <a:gd name="T106" fmla="*/ 230 w 470"/>
              <a:gd name="T107" fmla="*/ 19 h 1405"/>
              <a:gd name="T108" fmla="*/ 199 w 470"/>
              <a:gd name="T109" fmla="*/ 31 h 1405"/>
              <a:gd name="T110" fmla="*/ 190 w 470"/>
              <a:gd name="T111" fmla="*/ 65 h 1405"/>
              <a:gd name="T112" fmla="*/ 196 w 470"/>
              <a:gd name="T113" fmla="*/ 101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70" h="1405">
                <a:moveTo>
                  <a:pt x="205" y="146"/>
                </a:moveTo>
                <a:lnTo>
                  <a:pt x="205" y="162"/>
                </a:lnTo>
                <a:lnTo>
                  <a:pt x="189" y="162"/>
                </a:lnTo>
                <a:lnTo>
                  <a:pt x="189" y="179"/>
                </a:lnTo>
                <a:lnTo>
                  <a:pt x="177" y="191"/>
                </a:lnTo>
                <a:lnTo>
                  <a:pt x="177" y="191"/>
                </a:lnTo>
                <a:lnTo>
                  <a:pt x="161" y="201"/>
                </a:lnTo>
                <a:lnTo>
                  <a:pt x="149" y="208"/>
                </a:lnTo>
                <a:lnTo>
                  <a:pt x="140" y="215"/>
                </a:lnTo>
                <a:lnTo>
                  <a:pt x="140" y="215"/>
                </a:lnTo>
                <a:lnTo>
                  <a:pt x="132" y="225"/>
                </a:lnTo>
                <a:lnTo>
                  <a:pt x="125" y="237"/>
                </a:lnTo>
                <a:lnTo>
                  <a:pt x="116" y="252"/>
                </a:lnTo>
                <a:lnTo>
                  <a:pt x="116" y="252"/>
                </a:lnTo>
                <a:lnTo>
                  <a:pt x="92" y="268"/>
                </a:lnTo>
                <a:lnTo>
                  <a:pt x="92" y="268"/>
                </a:lnTo>
                <a:lnTo>
                  <a:pt x="87" y="275"/>
                </a:lnTo>
                <a:lnTo>
                  <a:pt x="77" y="290"/>
                </a:lnTo>
                <a:lnTo>
                  <a:pt x="51" y="334"/>
                </a:lnTo>
                <a:lnTo>
                  <a:pt x="37" y="360"/>
                </a:lnTo>
                <a:lnTo>
                  <a:pt x="24" y="386"/>
                </a:lnTo>
                <a:lnTo>
                  <a:pt x="13" y="409"/>
                </a:lnTo>
                <a:lnTo>
                  <a:pt x="6" y="427"/>
                </a:lnTo>
                <a:lnTo>
                  <a:pt x="6" y="427"/>
                </a:lnTo>
                <a:lnTo>
                  <a:pt x="2" y="442"/>
                </a:lnTo>
                <a:lnTo>
                  <a:pt x="1" y="456"/>
                </a:lnTo>
                <a:lnTo>
                  <a:pt x="0" y="468"/>
                </a:lnTo>
                <a:lnTo>
                  <a:pt x="1" y="479"/>
                </a:lnTo>
                <a:lnTo>
                  <a:pt x="4" y="498"/>
                </a:lnTo>
                <a:lnTo>
                  <a:pt x="6" y="513"/>
                </a:lnTo>
                <a:lnTo>
                  <a:pt x="6" y="513"/>
                </a:lnTo>
                <a:lnTo>
                  <a:pt x="7" y="538"/>
                </a:lnTo>
                <a:lnTo>
                  <a:pt x="7" y="551"/>
                </a:lnTo>
                <a:lnTo>
                  <a:pt x="6" y="566"/>
                </a:lnTo>
                <a:lnTo>
                  <a:pt x="6" y="566"/>
                </a:lnTo>
                <a:lnTo>
                  <a:pt x="5" y="581"/>
                </a:lnTo>
                <a:lnTo>
                  <a:pt x="5" y="598"/>
                </a:lnTo>
                <a:lnTo>
                  <a:pt x="6" y="631"/>
                </a:lnTo>
                <a:lnTo>
                  <a:pt x="6" y="631"/>
                </a:lnTo>
                <a:lnTo>
                  <a:pt x="7" y="634"/>
                </a:lnTo>
                <a:lnTo>
                  <a:pt x="10" y="638"/>
                </a:lnTo>
                <a:lnTo>
                  <a:pt x="13" y="640"/>
                </a:lnTo>
                <a:lnTo>
                  <a:pt x="18" y="643"/>
                </a:lnTo>
                <a:lnTo>
                  <a:pt x="30" y="648"/>
                </a:lnTo>
                <a:lnTo>
                  <a:pt x="45" y="650"/>
                </a:lnTo>
                <a:lnTo>
                  <a:pt x="71" y="654"/>
                </a:lnTo>
                <a:lnTo>
                  <a:pt x="83" y="655"/>
                </a:lnTo>
                <a:lnTo>
                  <a:pt x="83" y="655"/>
                </a:lnTo>
                <a:lnTo>
                  <a:pt x="77" y="680"/>
                </a:lnTo>
                <a:lnTo>
                  <a:pt x="75" y="698"/>
                </a:lnTo>
                <a:lnTo>
                  <a:pt x="75" y="705"/>
                </a:lnTo>
                <a:lnTo>
                  <a:pt x="75" y="708"/>
                </a:lnTo>
                <a:lnTo>
                  <a:pt x="75" y="708"/>
                </a:lnTo>
                <a:lnTo>
                  <a:pt x="79" y="710"/>
                </a:lnTo>
                <a:lnTo>
                  <a:pt x="87" y="711"/>
                </a:lnTo>
                <a:lnTo>
                  <a:pt x="95" y="713"/>
                </a:lnTo>
                <a:lnTo>
                  <a:pt x="95" y="713"/>
                </a:lnTo>
                <a:lnTo>
                  <a:pt x="96" y="721"/>
                </a:lnTo>
                <a:lnTo>
                  <a:pt x="100" y="742"/>
                </a:lnTo>
                <a:lnTo>
                  <a:pt x="105" y="766"/>
                </a:lnTo>
                <a:lnTo>
                  <a:pt x="108" y="777"/>
                </a:lnTo>
                <a:lnTo>
                  <a:pt x="112" y="785"/>
                </a:lnTo>
                <a:lnTo>
                  <a:pt x="112" y="785"/>
                </a:lnTo>
                <a:lnTo>
                  <a:pt x="118" y="799"/>
                </a:lnTo>
                <a:lnTo>
                  <a:pt x="122" y="811"/>
                </a:lnTo>
                <a:lnTo>
                  <a:pt x="124" y="822"/>
                </a:lnTo>
                <a:lnTo>
                  <a:pt x="124" y="822"/>
                </a:lnTo>
                <a:lnTo>
                  <a:pt x="117" y="822"/>
                </a:lnTo>
                <a:lnTo>
                  <a:pt x="102" y="824"/>
                </a:lnTo>
                <a:lnTo>
                  <a:pt x="93" y="825"/>
                </a:lnTo>
                <a:lnTo>
                  <a:pt x="84" y="827"/>
                </a:lnTo>
                <a:lnTo>
                  <a:pt x="77" y="830"/>
                </a:lnTo>
                <a:lnTo>
                  <a:pt x="71" y="834"/>
                </a:lnTo>
                <a:lnTo>
                  <a:pt x="71" y="834"/>
                </a:lnTo>
                <a:lnTo>
                  <a:pt x="66" y="840"/>
                </a:lnTo>
                <a:lnTo>
                  <a:pt x="60" y="850"/>
                </a:lnTo>
                <a:lnTo>
                  <a:pt x="51" y="870"/>
                </a:lnTo>
                <a:lnTo>
                  <a:pt x="39" y="896"/>
                </a:lnTo>
                <a:lnTo>
                  <a:pt x="39" y="896"/>
                </a:lnTo>
                <a:lnTo>
                  <a:pt x="63" y="1079"/>
                </a:lnTo>
                <a:lnTo>
                  <a:pt x="63" y="1079"/>
                </a:lnTo>
                <a:lnTo>
                  <a:pt x="63" y="1085"/>
                </a:lnTo>
                <a:lnTo>
                  <a:pt x="60" y="1097"/>
                </a:lnTo>
                <a:lnTo>
                  <a:pt x="54" y="1127"/>
                </a:lnTo>
                <a:lnTo>
                  <a:pt x="48" y="1157"/>
                </a:lnTo>
                <a:lnTo>
                  <a:pt x="46" y="1167"/>
                </a:lnTo>
                <a:lnTo>
                  <a:pt x="47" y="1172"/>
                </a:lnTo>
                <a:lnTo>
                  <a:pt x="47" y="1172"/>
                </a:lnTo>
                <a:lnTo>
                  <a:pt x="57" y="1180"/>
                </a:lnTo>
                <a:lnTo>
                  <a:pt x="63" y="1185"/>
                </a:lnTo>
                <a:lnTo>
                  <a:pt x="63" y="1185"/>
                </a:lnTo>
                <a:lnTo>
                  <a:pt x="66" y="1227"/>
                </a:lnTo>
                <a:lnTo>
                  <a:pt x="67" y="1258"/>
                </a:lnTo>
                <a:lnTo>
                  <a:pt x="67" y="1278"/>
                </a:lnTo>
                <a:lnTo>
                  <a:pt x="67" y="1278"/>
                </a:lnTo>
                <a:lnTo>
                  <a:pt x="65" y="1286"/>
                </a:lnTo>
                <a:lnTo>
                  <a:pt x="61" y="1295"/>
                </a:lnTo>
                <a:lnTo>
                  <a:pt x="60" y="1302"/>
                </a:lnTo>
                <a:lnTo>
                  <a:pt x="61" y="1307"/>
                </a:lnTo>
                <a:lnTo>
                  <a:pt x="63" y="1310"/>
                </a:lnTo>
                <a:lnTo>
                  <a:pt x="63" y="1310"/>
                </a:lnTo>
                <a:lnTo>
                  <a:pt x="66" y="1320"/>
                </a:lnTo>
                <a:lnTo>
                  <a:pt x="67" y="1329"/>
                </a:lnTo>
                <a:lnTo>
                  <a:pt x="69" y="1337"/>
                </a:lnTo>
                <a:lnTo>
                  <a:pt x="71" y="1343"/>
                </a:lnTo>
                <a:lnTo>
                  <a:pt x="71" y="1343"/>
                </a:lnTo>
                <a:lnTo>
                  <a:pt x="76" y="1346"/>
                </a:lnTo>
                <a:lnTo>
                  <a:pt x="88" y="1349"/>
                </a:lnTo>
                <a:lnTo>
                  <a:pt x="119" y="1356"/>
                </a:lnTo>
                <a:lnTo>
                  <a:pt x="165" y="1363"/>
                </a:lnTo>
                <a:lnTo>
                  <a:pt x="165" y="1363"/>
                </a:lnTo>
                <a:lnTo>
                  <a:pt x="165" y="1368"/>
                </a:lnTo>
                <a:lnTo>
                  <a:pt x="167" y="1380"/>
                </a:lnTo>
                <a:lnTo>
                  <a:pt x="171" y="1392"/>
                </a:lnTo>
                <a:lnTo>
                  <a:pt x="173" y="1397"/>
                </a:lnTo>
                <a:lnTo>
                  <a:pt x="177" y="1401"/>
                </a:lnTo>
                <a:lnTo>
                  <a:pt x="177" y="1401"/>
                </a:lnTo>
                <a:lnTo>
                  <a:pt x="181" y="1402"/>
                </a:lnTo>
                <a:lnTo>
                  <a:pt x="188" y="1402"/>
                </a:lnTo>
                <a:lnTo>
                  <a:pt x="213" y="1404"/>
                </a:lnTo>
                <a:lnTo>
                  <a:pt x="246" y="1405"/>
                </a:lnTo>
                <a:lnTo>
                  <a:pt x="283" y="1405"/>
                </a:lnTo>
                <a:lnTo>
                  <a:pt x="319" y="1405"/>
                </a:lnTo>
                <a:lnTo>
                  <a:pt x="353" y="1403"/>
                </a:lnTo>
                <a:lnTo>
                  <a:pt x="377" y="1401"/>
                </a:lnTo>
                <a:lnTo>
                  <a:pt x="384" y="1398"/>
                </a:lnTo>
                <a:lnTo>
                  <a:pt x="389" y="1396"/>
                </a:lnTo>
                <a:lnTo>
                  <a:pt x="389" y="1396"/>
                </a:lnTo>
                <a:lnTo>
                  <a:pt x="395" y="1386"/>
                </a:lnTo>
                <a:lnTo>
                  <a:pt x="397" y="1378"/>
                </a:lnTo>
                <a:lnTo>
                  <a:pt x="397" y="1374"/>
                </a:lnTo>
                <a:lnTo>
                  <a:pt x="396" y="1370"/>
                </a:lnTo>
                <a:lnTo>
                  <a:pt x="395" y="1367"/>
                </a:lnTo>
                <a:lnTo>
                  <a:pt x="393" y="1363"/>
                </a:lnTo>
                <a:lnTo>
                  <a:pt x="393" y="1363"/>
                </a:lnTo>
                <a:lnTo>
                  <a:pt x="383" y="1351"/>
                </a:lnTo>
                <a:lnTo>
                  <a:pt x="379" y="1349"/>
                </a:lnTo>
                <a:lnTo>
                  <a:pt x="376" y="1348"/>
                </a:lnTo>
                <a:lnTo>
                  <a:pt x="376" y="1348"/>
                </a:lnTo>
                <a:lnTo>
                  <a:pt x="369" y="1345"/>
                </a:lnTo>
                <a:lnTo>
                  <a:pt x="354" y="1339"/>
                </a:lnTo>
                <a:lnTo>
                  <a:pt x="336" y="1331"/>
                </a:lnTo>
                <a:lnTo>
                  <a:pt x="295" y="1315"/>
                </a:lnTo>
                <a:lnTo>
                  <a:pt x="295" y="1315"/>
                </a:lnTo>
                <a:lnTo>
                  <a:pt x="294" y="1313"/>
                </a:lnTo>
                <a:lnTo>
                  <a:pt x="294" y="1309"/>
                </a:lnTo>
                <a:lnTo>
                  <a:pt x="294" y="1307"/>
                </a:lnTo>
                <a:lnTo>
                  <a:pt x="296" y="1305"/>
                </a:lnTo>
                <a:lnTo>
                  <a:pt x="299" y="1303"/>
                </a:lnTo>
                <a:lnTo>
                  <a:pt x="304" y="1303"/>
                </a:lnTo>
                <a:lnTo>
                  <a:pt x="304" y="1303"/>
                </a:lnTo>
                <a:lnTo>
                  <a:pt x="311" y="1302"/>
                </a:lnTo>
                <a:lnTo>
                  <a:pt x="320" y="1303"/>
                </a:lnTo>
                <a:lnTo>
                  <a:pt x="348" y="1308"/>
                </a:lnTo>
                <a:lnTo>
                  <a:pt x="377" y="1310"/>
                </a:lnTo>
                <a:lnTo>
                  <a:pt x="390" y="1311"/>
                </a:lnTo>
                <a:lnTo>
                  <a:pt x="401" y="1310"/>
                </a:lnTo>
                <a:lnTo>
                  <a:pt x="401" y="1310"/>
                </a:lnTo>
                <a:lnTo>
                  <a:pt x="418" y="1307"/>
                </a:lnTo>
                <a:lnTo>
                  <a:pt x="432" y="1302"/>
                </a:lnTo>
                <a:lnTo>
                  <a:pt x="438" y="1298"/>
                </a:lnTo>
                <a:lnTo>
                  <a:pt x="443" y="1295"/>
                </a:lnTo>
                <a:lnTo>
                  <a:pt x="447" y="1291"/>
                </a:lnTo>
                <a:lnTo>
                  <a:pt x="449" y="1286"/>
                </a:lnTo>
                <a:lnTo>
                  <a:pt x="449" y="1286"/>
                </a:lnTo>
                <a:lnTo>
                  <a:pt x="453" y="1278"/>
                </a:lnTo>
                <a:lnTo>
                  <a:pt x="458" y="1269"/>
                </a:lnTo>
                <a:lnTo>
                  <a:pt x="460" y="1263"/>
                </a:lnTo>
                <a:lnTo>
                  <a:pt x="461" y="1257"/>
                </a:lnTo>
                <a:lnTo>
                  <a:pt x="461" y="1257"/>
                </a:lnTo>
                <a:lnTo>
                  <a:pt x="466" y="1214"/>
                </a:lnTo>
                <a:lnTo>
                  <a:pt x="470" y="1183"/>
                </a:lnTo>
                <a:lnTo>
                  <a:pt x="470" y="1168"/>
                </a:lnTo>
                <a:lnTo>
                  <a:pt x="470" y="1156"/>
                </a:lnTo>
                <a:lnTo>
                  <a:pt x="470" y="1156"/>
                </a:lnTo>
                <a:lnTo>
                  <a:pt x="463" y="996"/>
                </a:lnTo>
                <a:lnTo>
                  <a:pt x="458" y="850"/>
                </a:lnTo>
                <a:lnTo>
                  <a:pt x="458" y="850"/>
                </a:lnTo>
                <a:lnTo>
                  <a:pt x="457" y="844"/>
                </a:lnTo>
                <a:lnTo>
                  <a:pt x="453" y="837"/>
                </a:lnTo>
                <a:lnTo>
                  <a:pt x="448" y="828"/>
                </a:lnTo>
                <a:lnTo>
                  <a:pt x="446" y="822"/>
                </a:lnTo>
                <a:lnTo>
                  <a:pt x="446" y="822"/>
                </a:lnTo>
                <a:lnTo>
                  <a:pt x="443" y="816"/>
                </a:lnTo>
                <a:lnTo>
                  <a:pt x="440" y="813"/>
                </a:lnTo>
                <a:lnTo>
                  <a:pt x="434" y="809"/>
                </a:lnTo>
                <a:lnTo>
                  <a:pt x="425" y="805"/>
                </a:lnTo>
                <a:lnTo>
                  <a:pt x="425" y="805"/>
                </a:lnTo>
                <a:lnTo>
                  <a:pt x="384" y="790"/>
                </a:lnTo>
                <a:lnTo>
                  <a:pt x="352" y="778"/>
                </a:lnTo>
                <a:lnTo>
                  <a:pt x="352" y="778"/>
                </a:lnTo>
                <a:lnTo>
                  <a:pt x="377" y="767"/>
                </a:lnTo>
                <a:lnTo>
                  <a:pt x="395" y="760"/>
                </a:lnTo>
                <a:lnTo>
                  <a:pt x="401" y="756"/>
                </a:lnTo>
                <a:lnTo>
                  <a:pt x="405" y="752"/>
                </a:lnTo>
                <a:lnTo>
                  <a:pt x="405" y="752"/>
                </a:lnTo>
                <a:lnTo>
                  <a:pt x="405" y="750"/>
                </a:lnTo>
                <a:lnTo>
                  <a:pt x="405" y="746"/>
                </a:lnTo>
                <a:lnTo>
                  <a:pt x="400" y="732"/>
                </a:lnTo>
                <a:lnTo>
                  <a:pt x="385" y="693"/>
                </a:lnTo>
                <a:lnTo>
                  <a:pt x="364" y="639"/>
                </a:lnTo>
                <a:lnTo>
                  <a:pt x="364" y="639"/>
                </a:lnTo>
                <a:lnTo>
                  <a:pt x="370" y="633"/>
                </a:lnTo>
                <a:lnTo>
                  <a:pt x="376" y="625"/>
                </a:lnTo>
                <a:lnTo>
                  <a:pt x="381" y="614"/>
                </a:lnTo>
                <a:lnTo>
                  <a:pt x="381" y="614"/>
                </a:lnTo>
                <a:lnTo>
                  <a:pt x="383" y="609"/>
                </a:lnTo>
                <a:lnTo>
                  <a:pt x="388" y="605"/>
                </a:lnTo>
                <a:lnTo>
                  <a:pt x="396" y="599"/>
                </a:lnTo>
                <a:lnTo>
                  <a:pt x="400" y="596"/>
                </a:lnTo>
                <a:lnTo>
                  <a:pt x="402" y="591"/>
                </a:lnTo>
                <a:lnTo>
                  <a:pt x="404" y="586"/>
                </a:lnTo>
                <a:lnTo>
                  <a:pt x="401" y="578"/>
                </a:lnTo>
                <a:lnTo>
                  <a:pt x="401" y="578"/>
                </a:lnTo>
                <a:lnTo>
                  <a:pt x="396" y="569"/>
                </a:lnTo>
                <a:lnTo>
                  <a:pt x="393" y="562"/>
                </a:lnTo>
                <a:lnTo>
                  <a:pt x="383" y="550"/>
                </a:lnTo>
                <a:lnTo>
                  <a:pt x="376" y="543"/>
                </a:lnTo>
                <a:lnTo>
                  <a:pt x="372" y="537"/>
                </a:lnTo>
                <a:lnTo>
                  <a:pt x="372" y="537"/>
                </a:lnTo>
                <a:lnTo>
                  <a:pt x="371" y="528"/>
                </a:lnTo>
                <a:lnTo>
                  <a:pt x="371" y="515"/>
                </a:lnTo>
                <a:lnTo>
                  <a:pt x="372" y="484"/>
                </a:lnTo>
                <a:lnTo>
                  <a:pt x="372" y="484"/>
                </a:lnTo>
                <a:lnTo>
                  <a:pt x="373" y="472"/>
                </a:lnTo>
                <a:lnTo>
                  <a:pt x="375" y="461"/>
                </a:lnTo>
                <a:lnTo>
                  <a:pt x="375" y="450"/>
                </a:lnTo>
                <a:lnTo>
                  <a:pt x="373" y="443"/>
                </a:lnTo>
                <a:lnTo>
                  <a:pt x="372" y="436"/>
                </a:lnTo>
                <a:lnTo>
                  <a:pt x="372" y="436"/>
                </a:lnTo>
                <a:lnTo>
                  <a:pt x="357" y="383"/>
                </a:lnTo>
                <a:lnTo>
                  <a:pt x="340" y="333"/>
                </a:lnTo>
                <a:lnTo>
                  <a:pt x="340" y="333"/>
                </a:lnTo>
                <a:lnTo>
                  <a:pt x="336" y="322"/>
                </a:lnTo>
                <a:lnTo>
                  <a:pt x="334" y="313"/>
                </a:lnTo>
                <a:lnTo>
                  <a:pt x="331" y="304"/>
                </a:lnTo>
                <a:lnTo>
                  <a:pt x="328" y="293"/>
                </a:lnTo>
                <a:lnTo>
                  <a:pt x="316" y="261"/>
                </a:lnTo>
                <a:lnTo>
                  <a:pt x="307" y="227"/>
                </a:lnTo>
                <a:lnTo>
                  <a:pt x="316" y="208"/>
                </a:lnTo>
                <a:lnTo>
                  <a:pt x="316" y="208"/>
                </a:lnTo>
                <a:lnTo>
                  <a:pt x="319" y="207"/>
                </a:lnTo>
                <a:lnTo>
                  <a:pt x="328" y="204"/>
                </a:lnTo>
                <a:lnTo>
                  <a:pt x="337" y="198"/>
                </a:lnTo>
                <a:lnTo>
                  <a:pt x="341" y="196"/>
                </a:lnTo>
                <a:lnTo>
                  <a:pt x="343" y="191"/>
                </a:lnTo>
                <a:lnTo>
                  <a:pt x="343" y="191"/>
                </a:lnTo>
                <a:lnTo>
                  <a:pt x="351" y="177"/>
                </a:lnTo>
                <a:lnTo>
                  <a:pt x="353" y="171"/>
                </a:lnTo>
                <a:lnTo>
                  <a:pt x="352" y="162"/>
                </a:lnTo>
                <a:lnTo>
                  <a:pt x="352" y="162"/>
                </a:lnTo>
                <a:lnTo>
                  <a:pt x="351" y="151"/>
                </a:lnTo>
                <a:lnTo>
                  <a:pt x="352" y="138"/>
                </a:lnTo>
                <a:lnTo>
                  <a:pt x="352" y="122"/>
                </a:lnTo>
                <a:lnTo>
                  <a:pt x="364" y="110"/>
                </a:lnTo>
                <a:lnTo>
                  <a:pt x="360" y="93"/>
                </a:lnTo>
                <a:lnTo>
                  <a:pt x="352" y="40"/>
                </a:lnTo>
                <a:lnTo>
                  <a:pt x="352" y="40"/>
                </a:lnTo>
                <a:lnTo>
                  <a:pt x="337" y="28"/>
                </a:lnTo>
                <a:lnTo>
                  <a:pt x="324" y="19"/>
                </a:lnTo>
                <a:lnTo>
                  <a:pt x="311" y="12"/>
                </a:lnTo>
                <a:lnTo>
                  <a:pt x="311" y="12"/>
                </a:lnTo>
                <a:lnTo>
                  <a:pt x="294" y="3"/>
                </a:lnTo>
                <a:lnTo>
                  <a:pt x="285" y="1"/>
                </a:lnTo>
                <a:lnTo>
                  <a:pt x="278" y="0"/>
                </a:lnTo>
                <a:lnTo>
                  <a:pt x="258" y="0"/>
                </a:lnTo>
                <a:lnTo>
                  <a:pt x="258" y="0"/>
                </a:lnTo>
                <a:lnTo>
                  <a:pt x="246" y="9"/>
                </a:lnTo>
                <a:lnTo>
                  <a:pt x="235" y="16"/>
                </a:lnTo>
                <a:lnTo>
                  <a:pt x="230" y="19"/>
                </a:lnTo>
                <a:lnTo>
                  <a:pt x="225" y="20"/>
                </a:lnTo>
                <a:lnTo>
                  <a:pt x="225" y="20"/>
                </a:lnTo>
                <a:lnTo>
                  <a:pt x="217" y="22"/>
                </a:lnTo>
                <a:lnTo>
                  <a:pt x="207" y="27"/>
                </a:lnTo>
                <a:lnTo>
                  <a:pt x="199" y="31"/>
                </a:lnTo>
                <a:lnTo>
                  <a:pt x="193" y="32"/>
                </a:lnTo>
                <a:lnTo>
                  <a:pt x="193" y="32"/>
                </a:lnTo>
                <a:lnTo>
                  <a:pt x="192" y="36"/>
                </a:lnTo>
                <a:lnTo>
                  <a:pt x="190" y="43"/>
                </a:lnTo>
                <a:lnTo>
                  <a:pt x="190" y="65"/>
                </a:lnTo>
                <a:lnTo>
                  <a:pt x="190" y="86"/>
                </a:lnTo>
                <a:lnTo>
                  <a:pt x="192" y="95"/>
                </a:lnTo>
                <a:lnTo>
                  <a:pt x="193" y="97"/>
                </a:lnTo>
                <a:lnTo>
                  <a:pt x="193" y="97"/>
                </a:lnTo>
                <a:lnTo>
                  <a:pt x="196" y="101"/>
                </a:lnTo>
                <a:lnTo>
                  <a:pt x="199" y="104"/>
                </a:lnTo>
                <a:lnTo>
                  <a:pt x="201" y="110"/>
                </a:lnTo>
                <a:lnTo>
                  <a:pt x="205" y="14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9">
            <a:extLst>
              <a:ext uri="{FF2B5EF4-FFF2-40B4-BE49-F238E27FC236}">
                <a16:creationId xmlns:a16="http://schemas.microsoft.com/office/drawing/2014/main" id="{6FFA885D-67CC-4117-9624-A3F867870015}"/>
              </a:ext>
            </a:extLst>
          </p:cNvPr>
          <p:cNvSpPr>
            <a:spLocks/>
          </p:cNvSpPr>
          <p:nvPr/>
        </p:nvSpPr>
        <p:spPr bwMode="auto">
          <a:xfrm>
            <a:off x="4480447" y="4690820"/>
            <a:ext cx="945105" cy="1587160"/>
          </a:xfrm>
          <a:custGeom>
            <a:avLst/>
            <a:gdLst>
              <a:gd name="T0" fmla="*/ 232 w 736"/>
              <a:gd name="T1" fmla="*/ 140 h 1236"/>
              <a:gd name="T2" fmla="*/ 300 w 736"/>
              <a:gd name="T3" fmla="*/ 120 h 1236"/>
              <a:gd name="T4" fmla="*/ 310 w 736"/>
              <a:gd name="T5" fmla="*/ 163 h 1236"/>
              <a:gd name="T6" fmla="*/ 321 w 736"/>
              <a:gd name="T7" fmla="*/ 173 h 1236"/>
              <a:gd name="T8" fmla="*/ 327 w 736"/>
              <a:gd name="T9" fmla="*/ 190 h 1236"/>
              <a:gd name="T10" fmla="*/ 340 w 736"/>
              <a:gd name="T11" fmla="*/ 199 h 1236"/>
              <a:gd name="T12" fmla="*/ 355 w 736"/>
              <a:gd name="T13" fmla="*/ 209 h 1236"/>
              <a:gd name="T14" fmla="*/ 349 w 736"/>
              <a:gd name="T15" fmla="*/ 249 h 1236"/>
              <a:gd name="T16" fmla="*/ 313 w 736"/>
              <a:gd name="T17" fmla="*/ 302 h 1236"/>
              <a:gd name="T18" fmla="*/ 295 w 736"/>
              <a:gd name="T19" fmla="*/ 345 h 1236"/>
              <a:gd name="T20" fmla="*/ 236 w 736"/>
              <a:gd name="T21" fmla="*/ 336 h 1236"/>
              <a:gd name="T22" fmla="*/ 240 w 736"/>
              <a:gd name="T23" fmla="*/ 349 h 1236"/>
              <a:gd name="T24" fmla="*/ 247 w 736"/>
              <a:gd name="T25" fmla="*/ 367 h 1236"/>
              <a:gd name="T26" fmla="*/ 211 w 736"/>
              <a:gd name="T27" fmla="*/ 406 h 1236"/>
              <a:gd name="T28" fmla="*/ 257 w 736"/>
              <a:gd name="T29" fmla="*/ 441 h 1236"/>
              <a:gd name="T30" fmla="*/ 243 w 736"/>
              <a:gd name="T31" fmla="*/ 459 h 1236"/>
              <a:gd name="T32" fmla="*/ 219 w 736"/>
              <a:gd name="T33" fmla="*/ 435 h 1236"/>
              <a:gd name="T34" fmla="*/ 166 w 736"/>
              <a:gd name="T35" fmla="*/ 437 h 1236"/>
              <a:gd name="T36" fmla="*/ 110 w 736"/>
              <a:gd name="T37" fmla="*/ 431 h 1236"/>
              <a:gd name="T38" fmla="*/ 0 w 736"/>
              <a:gd name="T39" fmla="*/ 631 h 1236"/>
              <a:gd name="T40" fmla="*/ 27 w 736"/>
              <a:gd name="T41" fmla="*/ 686 h 1236"/>
              <a:gd name="T42" fmla="*/ 165 w 736"/>
              <a:gd name="T43" fmla="*/ 791 h 1236"/>
              <a:gd name="T44" fmla="*/ 202 w 736"/>
              <a:gd name="T45" fmla="*/ 814 h 1236"/>
              <a:gd name="T46" fmla="*/ 319 w 736"/>
              <a:gd name="T47" fmla="*/ 781 h 1236"/>
              <a:gd name="T48" fmla="*/ 362 w 736"/>
              <a:gd name="T49" fmla="*/ 958 h 1236"/>
              <a:gd name="T50" fmla="*/ 376 w 736"/>
              <a:gd name="T51" fmla="*/ 1106 h 1236"/>
              <a:gd name="T52" fmla="*/ 382 w 736"/>
              <a:gd name="T53" fmla="*/ 1157 h 1236"/>
              <a:gd name="T54" fmla="*/ 310 w 736"/>
              <a:gd name="T55" fmla="*/ 1201 h 1236"/>
              <a:gd name="T56" fmla="*/ 313 w 736"/>
              <a:gd name="T57" fmla="*/ 1236 h 1236"/>
              <a:gd name="T58" fmla="*/ 419 w 736"/>
              <a:gd name="T59" fmla="*/ 1230 h 1236"/>
              <a:gd name="T60" fmla="*/ 490 w 736"/>
              <a:gd name="T61" fmla="*/ 1155 h 1236"/>
              <a:gd name="T62" fmla="*/ 476 w 736"/>
              <a:gd name="T63" fmla="*/ 1072 h 1236"/>
              <a:gd name="T64" fmla="*/ 525 w 736"/>
              <a:gd name="T65" fmla="*/ 1122 h 1236"/>
              <a:gd name="T66" fmla="*/ 507 w 736"/>
              <a:gd name="T67" fmla="*/ 1209 h 1236"/>
              <a:gd name="T68" fmla="*/ 530 w 736"/>
              <a:gd name="T69" fmla="*/ 1230 h 1236"/>
              <a:gd name="T70" fmla="*/ 586 w 736"/>
              <a:gd name="T71" fmla="*/ 1165 h 1236"/>
              <a:gd name="T72" fmla="*/ 644 w 736"/>
              <a:gd name="T73" fmla="*/ 1079 h 1236"/>
              <a:gd name="T74" fmla="*/ 614 w 736"/>
              <a:gd name="T75" fmla="*/ 1053 h 1236"/>
              <a:gd name="T76" fmla="*/ 552 w 736"/>
              <a:gd name="T77" fmla="*/ 1002 h 1236"/>
              <a:gd name="T78" fmla="*/ 458 w 736"/>
              <a:gd name="T79" fmla="*/ 903 h 1236"/>
              <a:gd name="T80" fmla="*/ 451 w 736"/>
              <a:gd name="T81" fmla="*/ 768 h 1236"/>
              <a:gd name="T82" fmla="*/ 542 w 736"/>
              <a:gd name="T83" fmla="*/ 646 h 1236"/>
              <a:gd name="T84" fmla="*/ 557 w 736"/>
              <a:gd name="T85" fmla="*/ 643 h 1236"/>
              <a:gd name="T86" fmla="*/ 635 w 736"/>
              <a:gd name="T87" fmla="*/ 662 h 1236"/>
              <a:gd name="T88" fmla="*/ 735 w 736"/>
              <a:gd name="T89" fmla="*/ 578 h 1236"/>
              <a:gd name="T90" fmla="*/ 714 w 736"/>
              <a:gd name="T91" fmla="*/ 446 h 1236"/>
              <a:gd name="T92" fmla="*/ 598 w 736"/>
              <a:gd name="T93" fmla="*/ 342 h 1236"/>
              <a:gd name="T94" fmla="*/ 589 w 736"/>
              <a:gd name="T95" fmla="*/ 267 h 1236"/>
              <a:gd name="T96" fmla="*/ 550 w 736"/>
              <a:gd name="T97" fmla="*/ 232 h 1236"/>
              <a:gd name="T98" fmla="*/ 535 w 736"/>
              <a:gd name="T99" fmla="*/ 229 h 1236"/>
              <a:gd name="T100" fmla="*/ 540 w 736"/>
              <a:gd name="T101" fmla="*/ 153 h 1236"/>
              <a:gd name="T102" fmla="*/ 468 w 736"/>
              <a:gd name="T103" fmla="*/ 124 h 1236"/>
              <a:gd name="T104" fmla="*/ 445 w 736"/>
              <a:gd name="T105" fmla="*/ 131 h 1236"/>
              <a:gd name="T106" fmla="*/ 426 w 736"/>
              <a:gd name="T107" fmla="*/ 81 h 1236"/>
              <a:gd name="T108" fmla="*/ 412 w 736"/>
              <a:gd name="T109" fmla="*/ 45 h 1236"/>
              <a:gd name="T110" fmla="*/ 363 w 736"/>
              <a:gd name="T111" fmla="*/ 3 h 1236"/>
              <a:gd name="T112" fmla="*/ 286 w 736"/>
              <a:gd name="T113" fmla="*/ 26 h 1236"/>
              <a:gd name="T114" fmla="*/ 278 w 736"/>
              <a:gd name="T115" fmla="*/ 92 h 1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36" h="1236">
                <a:moveTo>
                  <a:pt x="278" y="92"/>
                </a:moveTo>
                <a:lnTo>
                  <a:pt x="278" y="92"/>
                </a:lnTo>
                <a:lnTo>
                  <a:pt x="251" y="113"/>
                </a:lnTo>
                <a:lnTo>
                  <a:pt x="235" y="129"/>
                </a:lnTo>
                <a:lnTo>
                  <a:pt x="230" y="134"/>
                </a:lnTo>
                <a:lnTo>
                  <a:pt x="229" y="137"/>
                </a:lnTo>
                <a:lnTo>
                  <a:pt x="229" y="138"/>
                </a:lnTo>
                <a:lnTo>
                  <a:pt x="229" y="138"/>
                </a:lnTo>
                <a:lnTo>
                  <a:pt x="232" y="140"/>
                </a:lnTo>
                <a:lnTo>
                  <a:pt x="238" y="142"/>
                </a:lnTo>
                <a:lnTo>
                  <a:pt x="257" y="142"/>
                </a:lnTo>
                <a:lnTo>
                  <a:pt x="257" y="142"/>
                </a:lnTo>
                <a:lnTo>
                  <a:pt x="264" y="140"/>
                </a:lnTo>
                <a:lnTo>
                  <a:pt x="271" y="138"/>
                </a:lnTo>
                <a:lnTo>
                  <a:pt x="278" y="134"/>
                </a:lnTo>
                <a:lnTo>
                  <a:pt x="284" y="131"/>
                </a:lnTo>
                <a:lnTo>
                  <a:pt x="295" y="124"/>
                </a:lnTo>
                <a:lnTo>
                  <a:pt x="300" y="120"/>
                </a:lnTo>
                <a:lnTo>
                  <a:pt x="300" y="120"/>
                </a:lnTo>
                <a:lnTo>
                  <a:pt x="304" y="133"/>
                </a:lnTo>
                <a:lnTo>
                  <a:pt x="308" y="143"/>
                </a:lnTo>
                <a:lnTo>
                  <a:pt x="310" y="149"/>
                </a:lnTo>
                <a:lnTo>
                  <a:pt x="310" y="149"/>
                </a:lnTo>
                <a:lnTo>
                  <a:pt x="308" y="157"/>
                </a:lnTo>
                <a:lnTo>
                  <a:pt x="308" y="160"/>
                </a:lnTo>
                <a:lnTo>
                  <a:pt x="308" y="162"/>
                </a:lnTo>
                <a:lnTo>
                  <a:pt x="310" y="163"/>
                </a:lnTo>
                <a:lnTo>
                  <a:pt x="310" y="163"/>
                </a:lnTo>
                <a:lnTo>
                  <a:pt x="314" y="163"/>
                </a:lnTo>
                <a:lnTo>
                  <a:pt x="317" y="162"/>
                </a:lnTo>
                <a:lnTo>
                  <a:pt x="320" y="162"/>
                </a:lnTo>
                <a:lnTo>
                  <a:pt x="321" y="162"/>
                </a:lnTo>
                <a:lnTo>
                  <a:pt x="321" y="163"/>
                </a:lnTo>
                <a:lnTo>
                  <a:pt x="321" y="163"/>
                </a:lnTo>
                <a:lnTo>
                  <a:pt x="320" y="169"/>
                </a:lnTo>
                <a:lnTo>
                  <a:pt x="321" y="173"/>
                </a:lnTo>
                <a:lnTo>
                  <a:pt x="321" y="173"/>
                </a:lnTo>
                <a:lnTo>
                  <a:pt x="323" y="180"/>
                </a:lnTo>
                <a:lnTo>
                  <a:pt x="323" y="180"/>
                </a:lnTo>
                <a:lnTo>
                  <a:pt x="322" y="184"/>
                </a:lnTo>
                <a:lnTo>
                  <a:pt x="322" y="186"/>
                </a:lnTo>
                <a:lnTo>
                  <a:pt x="323" y="188"/>
                </a:lnTo>
                <a:lnTo>
                  <a:pt x="323" y="188"/>
                </a:lnTo>
                <a:lnTo>
                  <a:pt x="326" y="189"/>
                </a:lnTo>
                <a:lnTo>
                  <a:pt x="327" y="190"/>
                </a:lnTo>
                <a:lnTo>
                  <a:pt x="328" y="191"/>
                </a:lnTo>
                <a:lnTo>
                  <a:pt x="330" y="191"/>
                </a:lnTo>
                <a:lnTo>
                  <a:pt x="330" y="191"/>
                </a:lnTo>
                <a:lnTo>
                  <a:pt x="334" y="190"/>
                </a:lnTo>
                <a:lnTo>
                  <a:pt x="335" y="190"/>
                </a:lnTo>
                <a:lnTo>
                  <a:pt x="336" y="191"/>
                </a:lnTo>
                <a:lnTo>
                  <a:pt x="337" y="195"/>
                </a:lnTo>
                <a:lnTo>
                  <a:pt x="337" y="195"/>
                </a:lnTo>
                <a:lnTo>
                  <a:pt x="340" y="199"/>
                </a:lnTo>
                <a:lnTo>
                  <a:pt x="343" y="202"/>
                </a:lnTo>
                <a:lnTo>
                  <a:pt x="347" y="202"/>
                </a:lnTo>
                <a:lnTo>
                  <a:pt x="352" y="202"/>
                </a:lnTo>
                <a:lnTo>
                  <a:pt x="352" y="202"/>
                </a:lnTo>
                <a:lnTo>
                  <a:pt x="354" y="202"/>
                </a:lnTo>
                <a:lnTo>
                  <a:pt x="356" y="202"/>
                </a:lnTo>
                <a:lnTo>
                  <a:pt x="356" y="204"/>
                </a:lnTo>
                <a:lnTo>
                  <a:pt x="355" y="209"/>
                </a:lnTo>
                <a:lnTo>
                  <a:pt x="355" y="209"/>
                </a:lnTo>
                <a:lnTo>
                  <a:pt x="352" y="223"/>
                </a:lnTo>
                <a:lnTo>
                  <a:pt x="352" y="223"/>
                </a:lnTo>
                <a:lnTo>
                  <a:pt x="352" y="228"/>
                </a:lnTo>
                <a:lnTo>
                  <a:pt x="353" y="234"/>
                </a:lnTo>
                <a:lnTo>
                  <a:pt x="353" y="239"/>
                </a:lnTo>
                <a:lnTo>
                  <a:pt x="353" y="242"/>
                </a:lnTo>
                <a:lnTo>
                  <a:pt x="352" y="244"/>
                </a:lnTo>
                <a:lnTo>
                  <a:pt x="352" y="244"/>
                </a:lnTo>
                <a:lnTo>
                  <a:pt x="349" y="249"/>
                </a:lnTo>
                <a:lnTo>
                  <a:pt x="346" y="256"/>
                </a:lnTo>
                <a:lnTo>
                  <a:pt x="340" y="264"/>
                </a:lnTo>
                <a:lnTo>
                  <a:pt x="334" y="273"/>
                </a:lnTo>
                <a:lnTo>
                  <a:pt x="334" y="273"/>
                </a:lnTo>
                <a:lnTo>
                  <a:pt x="322" y="282"/>
                </a:lnTo>
                <a:lnTo>
                  <a:pt x="317" y="288"/>
                </a:lnTo>
                <a:lnTo>
                  <a:pt x="314" y="296"/>
                </a:lnTo>
                <a:lnTo>
                  <a:pt x="314" y="296"/>
                </a:lnTo>
                <a:lnTo>
                  <a:pt x="313" y="302"/>
                </a:lnTo>
                <a:lnTo>
                  <a:pt x="313" y="310"/>
                </a:lnTo>
                <a:lnTo>
                  <a:pt x="314" y="326"/>
                </a:lnTo>
                <a:lnTo>
                  <a:pt x="317" y="346"/>
                </a:lnTo>
                <a:lnTo>
                  <a:pt x="317" y="346"/>
                </a:lnTo>
                <a:lnTo>
                  <a:pt x="313" y="348"/>
                </a:lnTo>
                <a:lnTo>
                  <a:pt x="309" y="349"/>
                </a:lnTo>
                <a:lnTo>
                  <a:pt x="307" y="349"/>
                </a:lnTo>
                <a:lnTo>
                  <a:pt x="307" y="349"/>
                </a:lnTo>
                <a:lnTo>
                  <a:pt x="295" y="345"/>
                </a:lnTo>
                <a:lnTo>
                  <a:pt x="278" y="335"/>
                </a:lnTo>
                <a:lnTo>
                  <a:pt x="278" y="335"/>
                </a:lnTo>
                <a:lnTo>
                  <a:pt x="271" y="332"/>
                </a:lnTo>
                <a:lnTo>
                  <a:pt x="265" y="328"/>
                </a:lnTo>
                <a:lnTo>
                  <a:pt x="260" y="327"/>
                </a:lnTo>
                <a:lnTo>
                  <a:pt x="254" y="328"/>
                </a:lnTo>
                <a:lnTo>
                  <a:pt x="254" y="328"/>
                </a:lnTo>
                <a:lnTo>
                  <a:pt x="241" y="334"/>
                </a:lnTo>
                <a:lnTo>
                  <a:pt x="236" y="336"/>
                </a:lnTo>
                <a:lnTo>
                  <a:pt x="232" y="339"/>
                </a:lnTo>
                <a:lnTo>
                  <a:pt x="232" y="339"/>
                </a:lnTo>
                <a:lnTo>
                  <a:pt x="231" y="342"/>
                </a:lnTo>
                <a:lnTo>
                  <a:pt x="230" y="345"/>
                </a:lnTo>
                <a:lnTo>
                  <a:pt x="230" y="348"/>
                </a:lnTo>
                <a:lnTo>
                  <a:pt x="229" y="349"/>
                </a:lnTo>
                <a:lnTo>
                  <a:pt x="229" y="349"/>
                </a:lnTo>
                <a:lnTo>
                  <a:pt x="234" y="349"/>
                </a:lnTo>
                <a:lnTo>
                  <a:pt x="240" y="349"/>
                </a:lnTo>
                <a:lnTo>
                  <a:pt x="240" y="349"/>
                </a:lnTo>
                <a:lnTo>
                  <a:pt x="236" y="354"/>
                </a:lnTo>
                <a:lnTo>
                  <a:pt x="235" y="356"/>
                </a:lnTo>
                <a:lnTo>
                  <a:pt x="235" y="359"/>
                </a:lnTo>
                <a:lnTo>
                  <a:pt x="236" y="360"/>
                </a:lnTo>
                <a:lnTo>
                  <a:pt x="236" y="360"/>
                </a:lnTo>
                <a:lnTo>
                  <a:pt x="243" y="365"/>
                </a:lnTo>
                <a:lnTo>
                  <a:pt x="247" y="367"/>
                </a:lnTo>
                <a:lnTo>
                  <a:pt x="247" y="367"/>
                </a:lnTo>
                <a:lnTo>
                  <a:pt x="241" y="372"/>
                </a:lnTo>
                <a:lnTo>
                  <a:pt x="228" y="381"/>
                </a:lnTo>
                <a:lnTo>
                  <a:pt x="216" y="393"/>
                </a:lnTo>
                <a:lnTo>
                  <a:pt x="212" y="396"/>
                </a:lnTo>
                <a:lnTo>
                  <a:pt x="211" y="399"/>
                </a:lnTo>
                <a:lnTo>
                  <a:pt x="211" y="399"/>
                </a:lnTo>
                <a:lnTo>
                  <a:pt x="211" y="402"/>
                </a:lnTo>
                <a:lnTo>
                  <a:pt x="211" y="406"/>
                </a:lnTo>
                <a:lnTo>
                  <a:pt x="211" y="406"/>
                </a:lnTo>
                <a:lnTo>
                  <a:pt x="214" y="408"/>
                </a:lnTo>
                <a:lnTo>
                  <a:pt x="218" y="412"/>
                </a:lnTo>
                <a:lnTo>
                  <a:pt x="235" y="421"/>
                </a:lnTo>
                <a:lnTo>
                  <a:pt x="257" y="434"/>
                </a:lnTo>
                <a:lnTo>
                  <a:pt x="257" y="434"/>
                </a:lnTo>
                <a:lnTo>
                  <a:pt x="258" y="435"/>
                </a:lnTo>
                <a:lnTo>
                  <a:pt x="258" y="438"/>
                </a:lnTo>
                <a:lnTo>
                  <a:pt x="257" y="441"/>
                </a:lnTo>
                <a:lnTo>
                  <a:pt x="257" y="441"/>
                </a:lnTo>
                <a:lnTo>
                  <a:pt x="255" y="445"/>
                </a:lnTo>
                <a:lnTo>
                  <a:pt x="255" y="450"/>
                </a:lnTo>
                <a:lnTo>
                  <a:pt x="256" y="453"/>
                </a:lnTo>
                <a:lnTo>
                  <a:pt x="257" y="455"/>
                </a:lnTo>
                <a:lnTo>
                  <a:pt x="257" y="455"/>
                </a:lnTo>
                <a:lnTo>
                  <a:pt x="257" y="455"/>
                </a:lnTo>
                <a:lnTo>
                  <a:pt x="256" y="457"/>
                </a:lnTo>
                <a:lnTo>
                  <a:pt x="250" y="458"/>
                </a:lnTo>
                <a:lnTo>
                  <a:pt x="243" y="459"/>
                </a:lnTo>
                <a:lnTo>
                  <a:pt x="243" y="459"/>
                </a:lnTo>
                <a:lnTo>
                  <a:pt x="237" y="451"/>
                </a:lnTo>
                <a:lnTo>
                  <a:pt x="231" y="445"/>
                </a:lnTo>
                <a:lnTo>
                  <a:pt x="225" y="441"/>
                </a:lnTo>
                <a:lnTo>
                  <a:pt x="225" y="441"/>
                </a:lnTo>
                <a:lnTo>
                  <a:pt x="223" y="440"/>
                </a:lnTo>
                <a:lnTo>
                  <a:pt x="222" y="438"/>
                </a:lnTo>
                <a:lnTo>
                  <a:pt x="221" y="437"/>
                </a:lnTo>
                <a:lnTo>
                  <a:pt x="219" y="435"/>
                </a:lnTo>
                <a:lnTo>
                  <a:pt x="217" y="435"/>
                </a:lnTo>
                <a:lnTo>
                  <a:pt x="208" y="438"/>
                </a:lnTo>
                <a:lnTo>
                  <a:pt x="208" y="438"/>
                </a:lnTo>
                <a:lnTo>
                  <a:pt x="197" y="440"/>
                </a:lnTo>
                <a:lnTo>
                  <a:pt x="190" y="440"/>
                </a:lnTo>
                <a:lnTo>
                  <a:pt x="183" y="441"/>
                </a:lnTo>
                <a:lnTo>
                  <a:pt x="183" y="441"/>
                </a:lnTo>
                <a:lnTo>
                  <a:pt x="177" y="440"/>
                </a:lnTo>
                <a:lnTo>
                  <a:pt x="166" y="437"/>
                </a:lnTo>
                <a:lnTo>
                  <a:pt x="151" y="431"/>
                </a:lnTo>
                <a:lnTo>
                  <a:pt x="131" y="420"/>
                </a:lnTo>
                <a:lnTo>
                  <a:pt x="131" y="420"/>
                </a:lnTo>
                <a:lnTo>
                  <a:pt x="127" y="419"/>
                </a:lnTo>
                <a:lnTo>
                  <a:pt x="125" y="420"/>
                </a:lnTo>
                <a:lnTo>
                  <a:pt x="120" y="424"/>
                </a:lnTo>
                <a:lnTo>
                  <a:pt x="120" y="424"/>
                </a:lnTo>
                <a:lnTo>
                  <a:pt x="112" y="430"/>
                </a:lnTo>
                <a:lnTo>
                  <a:pt x="110" y="431"/>
                </a:lnTo>
                <a:lnTo>
                  <a:pt x="110" y="431"/>
                </a:lnTo>
                <a:lnTo>
                  <a:pt x="99" y="435"/>
                </a:lnTo>
                <a:lnTo>
                  <a:pt x="91" y="441"/>
                </a:lnTo>
                <a:lnTo>
                  <a:pt x="87" y="445"/>
                </a:lnTo>
                <a:lnTo>
                  <a:pt x="85" y="448"/>
                </a:lnTo>
                <a:lnTo>
                  <a:pt x="85" y="448"/>
                </a:lnTo>
                <a:lnTo>
                  <a:pt x="41" y="540"/>
                </a:lnTo>
                <a:lnTo>
                  <a:pt x="14" y="599"/>
                </a:lnTo>
                <a:lnTo>
                  <a:pt x="0" y="631"/>
                </a:lnTo>
                <a:lnTo>
                  <a:pt x="0" y="631"/>
                </a:lnTo>
                <a:lnTo>
                  <a:pt x="0" y="635"/>
                </a:lnTo>
                <a:lnTo>
                  <a:pt x="0" y="640"/>
                </a:lnTo>
                <a:lnTo>
                  <a:pt x="4" y="648"/>
                </a:lnTo>
                <a:lnTo>
                  <a:pt x="11" y="667"/>
                </a:lnTo>
                <a:lnTo>
                  <a:pt x="11" y="667"/>
                </a:lnTo>
                <a:lnTo>
                  <a:pt x="15" y="674"/>
                </a:lnTo>
                <a:lnTo>
                  <a:pt x="20" y="680"/>
                </a:lnTo>
                <a:lnTo>
                  <a:pt x="27" y="686"/>
                </a:lnTo>
                <a:lnTo>
                  <a:pt x="35" y="692"/>
                </a:lnTo>
                <a:lnTo>
                  <a:pt x="35" y="692"/>
                </a:lnTo>
                <a:lnTo>
                  <a:pt x="58" y="703"/>
                </a:lnTo>
                <a:lnTo>
                  <a:pt x="97" y="722"/>
                </a:lnTo>
                <a:lnTo>
                  <a:pt x="149" y="747"/>
                </a:lnTo>
                <a:lnTo>
                  <a:pt x="149" y="747"/>
                </a:lnTo>
                <a:lnTo>
                  <a:pt x="155" y="767"/>
                </a:lnTo>
                <a:lnTo>
                  <a:pt x="162" y="784"/>
                </a:lnTo>
                <a:lnTo>
                  <a:pt x="165" y="791"/>
                </a:lnTo>
                <a:lnTo>
                  <a:pt x="169" y="797"/>
                </a:lnTo>
                <a:lnTo>
                  <a:pt x="169" y="797"/>
                </a:lnTo>
                <a:lnTo>
                  <a:pt x="175" y="805"/>
                </a:lnTo>
                <a:lnTo>
                  <a:pt x="179" y="810"/>
                </a:lnTo>
                <a:lnTo>
                  <a:pt x="182" y="812"/>
                </a:lnTo>
                <a:lnTo>
                  <a:pt x="185" y="813"/>
                </a:lnTo>
                <a:lnTo>
                  <a:pt x="197" y="814"/>
                </a:lnTo>
                <a:lnTo>
                  <a:pt x="197" y="814"/>
                </a:lnTo>
                <a:lnTo>
                  <a:pt x="202" y="814"/>
                </a:lnTo>
                <a:lnTo>
                  <a:pt x="209" y="812"/>
                </a:lnTo>
                <a:lnTo>
                  <a:pt x="225" y="806"/>
                </a:lnTo>
                <a:lnTo>
                  <a:pt x="244" y="798"/>
                </a:lnTo>
                <a:lnTo>
                  <a:pt x="265" y="788"/>
                </a:lnTo>
                <a:lnTo>
                  <a:pt x="303" y="772"/>
                </a:lnTo>
                <a:lnTo>
                  <a:pt x="315" y="766"/>
                </a:lnTo>
                <a:lnTo>
                  <a:pt x="321" y="765"/>
                </a:lnTo>
                <a:lnTo>
                  <a:pt x="321" y="765"/>
                </a:lnTo>
                <a:lnTo>
                  <a:pt x="319" y="781"/>
                </a:lnTo>
                <a:lnTo>
                  <a:pt x="312" y="814"/>
                </a:lnTo>
                <a:lnTo>
                  <a:pt x="307" y="850"/>
                </a:lnTo>
                <a:lnTo>
                  <a:pt x="306" y="865"/>
                </a:lnTo>
                <a:lnTo>
                  <a:pt x="307" y="875"/>
                </a:lnTo>
                <a:lnTo>
                  <a:pt x="307" y="875"/>
                </a:lnTo>
                <a:lnTo>
                  <a:pt x="310" y="883"/>
                </a:lnTo>
                <a:lnTo>
                  <a:pt x="317" y="895"/>
                </a:lnTo>
                <a:lnTo>
                  <a:pt x="336" y="923"/>
                </a:lnTo>
                <a:lnTo>
                  <a:pt x="362" y="958"/>
                </a:lnTo>
                <a:lnTo>
                  <a:pt x="362" y="958"/>
                </a:lnTo>
                <a:lnTo>
                  <a:pt x="367" y="985"/>
                </a:lnTo>
                <a:lnTo>
                  <a:pt x="369" y="1011"/>
                </a:lnTo>
                <a:lnTo>
                  <a:pt x="369" y="1026"/>
                </a:lnTo>
                <a:lnTo>
                  <a:pt x="369" y="1040"/>
                </a:lnTo>
                <a:lnTo>
                  <a:pt x="369" y="1040"/>
                </a:lnTo>
                <a:lnTo>
                  <a:pt x="371" y="1055"/>
                </a:lnTo>
                <a:lnTo>
                  <a:pt x="372" y="1072"/>
                </a:lnTo>
                <a:lnTo>
                  <a:pt x="376" y="1106"/>
                </a:lnTo>
                <a:lnTo>
                  <a:pt x="382" y="1133"/>
                </a:lnTo>
                <a:lnTo>
                  <a:pt x="383" y="1145"/>
                </a:lnTo>
                <a:lnTo>
                  <a:pt x="383" y="1145"/>
                </a:lnTo>
                <a:lnTo>
                  <a:pt x="383" y="1147"/>
                </a:lnTo>
                <a:lnTo>
                  <a:pt x="385" y="1148"/>
                </a:lnTo>
                <a:lnTo>
                  <a:pt x="387" y="1151"/>
                </a:lnTo>
                <a:lnTo>
                  <a:pt x="387" y="1152"/>
                </a:lnTo>
                <a:lnTo>
                  <a:pt x="387" y="1152"/>
                </a:lnTo>
                <a:lnTo>
                  <a:pt x="382" y="1157"/>
                </a:lnTo>
                <a:lnTo>
                  <a:pt x="372" y="1166"/>
                </a:lnTo>
                <a:lnTo>
                  <a:pt x="348" y="1184"/>
                </a:lnTo>
                <a:lnTo>
                  <a:pt x="348" y="1184"/>
                </a:lnTo>
                <a:lnTo>
                  <a:pt x="339" y="1188"/>
                </a:lnTo>
                <a:lnTo>
                  <a:pt x="329" y="1192"/>
                </a:lnTo>
                <a:lnTo>
                  <a:pt x="319" y="1196"/>
                </a:lnTo>
                <a:lnTo>
                  <a:pt x="314" y="1199"/>
                </a:lnTo>
                <a:lnTo>
                  <a:pt x="310" y="1201"/>
                </a:lnTo>
                <a:lnTo>
                  <a:pt x="310" y="1201"/>
                </a:lnTo>
                <a:lnTo>
                  <a:pt x="302" y="1209"/>
                </a:lnTo>
                <a:lnTo>
                  <a:pt x="299" y="1216"/>
                </a:lnTo>
                <a:lnTo>
                  <a:pt x="297" y="1219"/>
                </a:lnTo>
                <a:lnTo>
                  <a:pt x="297" y="1223"/>
                </a:lnTo>
                <a:lnTo>
                  <a:pt x="300" y="1230"/>
                </a:lnTo>
                <a:lnTo>
                  <a:pt x="300" y="1230"/>
                </a:lnTo>
                <a:lnTo>
                  <a:pt x="302" y="1233"/>
                </a:lnTo>
                <a:lnTo>
                  <a:pt x="307" y="1235"/>
                </a:lnTo>
                <a:lnTo>
                  <a:pt x="313" y="1236"/>
                </a:lnTo>
                <a:lnTo>
                  <a:pt x="320" y="1236"/>
                </a:lnTo>
                <a:lnTo>
                  <a:pt x="333" y="1235"/>
                </a:lnTo>
                <a:lnTo>
                  <a:pt x="341" y="1233"/>
                </a:lnTo>
                <a:lnTo>
                  <a:pt x="341" y="1233"/>
                </a:lnTo>
                <a:lnTo>
                  <a:pt x="354" y="1233"/>
                </a:lnTo>
                <a:lnTo>
                  <a:pt x="375" y="1232"/>
                </a:lnTo>
                <a:lnTo>
                  <a:pt x="400" y="1232"/>
                </a:lnTo>
                <a:lnTo>
                  <a:pt x="419" y="1230"/>
                </a:lnTo>
                <a:lnTo>
                  <a:pt x="419" y="1230"/>
                </a:lnTo>
                <a:lnTo>
                  <a:pt x="438" y="1227"/>
                </a:lnTo>
                <a:lnTo>
                  <a:pt x="460" y="1225"/>
                </a:lnTo>
                <a:lnTo>
                  <a:pt x="480" y="1222"/>
                </a:lnTo>
                <a:lnTo>
                  <a:pt x="486" y="1220"/>
                </a:lnTo>
                <a:lnTo>
                  <a:pt x="490" y="1219"/>
                </a:lnTo>
                <a:lnTo>
                  <a:pt x="490" y="1219"/>
                </a:lnTo>
                <a:lnTo>
                  <a:pt x="490" y="1210"/>
                </a:lnTo>
                <a:lnTo>
                  <a:pt x="490" y="1191"/>
                </a:lnTo>
                <a:lnTo>
                  <a:pt x="490" y="1155"/>
                </a:lnTo>
                <a:lnTo>
                  <a:pt x="490" y="1155"/>
                </a:lnTo>
                <a:lnTo>
                  <a:pt x="487" y="1148"/>
                </a:lnTo>
                <a:lnTo>
                  <a:pt x="485" y="1145"/>
                </a:lnTo>
                <a:lnTo>
                  <a:pt x="483" y="1141"/>
                </a:lnTo>
                <a:lnTo>
                  <a:pt x="483" y="1138"/>
                </a:lnTo>
                <a:lnTo>
                  <a:pt x="483" y="1138"/>
                </a:lnTo>
                <a:lnTo>
                  <a:pt x="481" y="1126"/>
                </a:lnTo>
                <a:lnTo>
                  <a:pt x="479" y="1103"/>
                </a:lnTo>
                <a:lnTo>
                  <a:pt x="476" y="1072"/>
                </a:lnTo>
                <a:lnTo>
                  <a:pt x="510" y="1100"/>
                </a:lnTo>
                <a:lnTo>
                  <a:pt x="510" y="1100"/>
                </a:lnTo>
                <a:lnTo>
                  <a:pt x="513" y="1098"/>
                </a:lnTo>
                <a:lnTo>
                  <a:pt x="516" y="1098"/>
                </a:lnTo>
                <a:lnTo>
                  <a:pt x="517" y="1099"/>
                </a:lnTo>
                <a:lnTo>
                  <a:pt x="517" y="1100"/>
                </a:lnTo>
                <a:lnTo>
                  <a:pt x="517" y="1100"/>
                </a:lnTo>
                <a:lnTo>
                  <a:pt x="520" y="1108"/>
                </a:lnTo>
                <a:lnTo>
                  <a:pt x="525" y="1122"/>
                </a:lnTo>
                <a:lnTo>
                  <a:pt x="527" y="1132"/>
                </a:lnTo>
                <a:lnTo>
                  <a:pt x="529" y="1140"/>
                </a:lnTo>
                <a:lnTo>
                  <a:pt x="529" y="1148"/>
                </a:lnTo>
                <a:lnTo>
                  <a:pt x="527" y="1155"/>
                </a:lnTo>
                <a:lnTo>
                  <a:pt x="527" y="1155"/>
                </a:lnTo>
                <a:lnTo>
                  <a:pt x="525" y="1164"/>
                </a:lnTo>
                <a:lnTo>
                  <a:pt x="520" y="1174"/>
                </a:lnTo>
                <a:lnTo>
                  <a:pt x="511" y="1197"/>
                </a:lnTo>
                <a:lnTo>
                  <a:pt x="507" y="1209"/>
                </a:lnTo>
                <a:lnTo>
                  <a:pt x="506" y="1218"/>
                </a:lnTo>
                <a:lnTo>
                  <a:pt x="507" y="1222"/>
                </a:lnTo>
                <a:lnTo>
                  <a:pt x="509" y="1225"/>
                </a:lnTo>
                <a:lnTo>
                  <a:pt x="511" y="1229"/>
                </a:lnTo>
                <a:lnTo>
                  <a:pt x="513" y="1230"/>
                </a:lnTo>
                <a:lnTo>
                  <a:pt x="513" y="1230"/>
                </a:lnTo>
                <a:lnTo>
                  <a:pt x="518" y="1231"/>
                </a:lnTo>
                <a:lnTo>
                  <a:pt x="522" y="1231"/>
                </a:lnTo>
                <a:lnTo>
                  <a:pt x="530" y="1230"/>
                </a:lnTo>
                <a:lnTo>
                  <a:pt x="537" y="1226"/>
                </a:lnTo>
                <a:lnTo>
                  <a:pt x="544" y="1222"/>
                </a:lnTo>
                <a:lnTo>
                  <a:pt x="551" y="1217"/>
                </a:lnTo>
                <a:lnTo>
                  <a:pt x="556" y="1211"/>
                </a:lnTo>
                <a:lnTo>
                  <a:pt x="561" y="1206"/>
                </a:lnTo>
                <a:lnTo>
                  <a:pt x="563" y="1201"/>
                </a:lnTo>
                <a:lnTo>
                  <a:pt x="563" y="1201"/>
                </a:lnTo>
                <a:lnTo>
                  <a:pt x="571" y="1187"/>
                </a:lnTo>
                <a:lnTo>
                  <a:pt x="586" y="1165"/>
                </a:lnTo>
                <a:lnTo>
                  <a:pt x="603" y="1142"/>
                </a:lnTo>
                <a:lnTo>
                  <a:pt x="610" y="1133"/>
                </a:lnTo>
                <a:lnTo>
                  <a:pt x="616" y="1128"/>
                </a:lnTo>
                <a:lnTo>
                  <a:pt x="616" y="1128"/>
                </a:lnTo>
                <a:lnTo>
                  <a:pt x="621" y="1122"/>
                </a:lnTo>
                <a:lnTo>
                  <a:pt x="625" y="1115"/>
                </a:lnTo>
                <a:lnTo>
                  <a:pt x="634" y="1099"/>
                </a:lnTo>
                <a:lnTo>
                  <a:pt x="644" y="1079"/>
                </a:lnTo>
                <a:lnTo>
                  <a:pt x="644" y="1079"/>
                </a:lnTo>
                <a:lnTo>
                  <a:pt x="643" y="1075"/>
                </a:lnTo>
                <a:lnTo>
                  <a:pt x="640" y="1068"/>
                </a:lnTo>
                <a:lnTo>
                  <a:pt x="636" y="1065"/>
                </a:lnTo>
                <a:lnTo>
                  <a:pt x="634" y="1061"/>
                </a:lnTo>
                <a:lnTo>
                  <a:pt x="630" y="1059"/>
                </a:lnTo>
                <a:lnTo>
                  <a:pt x="627" y="1057"/>
                </a:lnTo>
                <a:lnTo>
                  <a:pt x="627" y="1057"/>
                </a:lnTo>
                <a:lnTo>
                  <a:pt x="621" y="1056"/>
                </a:lnTo>
                <a:lnTo>
                  <a:pt x="614" y="1053"/>
                </a:lnTo>
                <a:lnTo>
                  <a:pt x="598" y="1041"/>
                </a:lnTo>
                <a:lnTo>
                  <a:pt x="577" y="1026"/>
                </a:lnTo>
                <a:lnTo>
                  <a:pt x="577" y="1026"/>
                </a:lnTo>
                <a:lnTo>
                  <a:pt x="577" y="1021"/>
                </a:lnTo>
                <a:lnTo>
                  <a:pt x="576" y="1017"/>
                </a:lnTo>
                <a:lnTo>
                  <a:pt x="573" y="1015"/>
                </a:lnTo>
                <a:lnTo>
                  <a:pt x="573" y="1015"/>
                </a:lnTo>
                <a:lnTo>
                  <a:pt x="566" y="1011"/>
                </a:lnTo>
                <a:lnTo>
                  <a:pt x="552" y="1002"/>
                </a:lnTo>
                <a:lnTo>
                  <a:pt x="537" y="990"/>
                </a:lnTo>
                <a:lnTo>
                  <a:pt x="530" y="983"/>
                </a:lnTo>
                <a:lnTo>
                  <a:pt x="524" y="976"/>
                </a:lnTo>
                <a:lnTo>
                  <a:pt x="524" y="976"/>
                </a:lnTo>
                <a:lnTo>
                  <a:pt x="509" y="957"/>
                </a:lnTo>
                <a:lnTo>
                  <a:pt x="487" y="934"/>
                </a:lnTo>
                <a:lnTo>
                  <a:pt x="467" y="912"/>
                </a:lnTo>
                <a:lnTo>
                  <a:pt x="458" y="903"/>
                </a:lnTo>
                <a:lnTo>
                  <a:pt x="458" y="903"/>
                </a:lnTo>
                <a:lnTo>
                  <a:pt x="452" y="897"/>
                </a:lnTo>
                <a:lnTo>
                  <a:pt x="444" y="886"/>
                </a:lnTo>
                <a:lnTo>
                  <a:pt x="433" y="871"/>
                </a:lnTo>
                <a:lnTo>
                  <a:pt x="433" y="871"/>
                </a:lnTo>
                <a:lnTo>
                  <a:pt x="439" y="824"/>
                </a:lnTo>
                <a:lnTo>
                  <a:pt x="444" y="790"/>
                </a:lnTo>
                <a:lnTo>
                  <a:pt x="447" y="777"/>
                </a:lnTo>
                <a:lnTo>
                  <a:pt x="451" y="768"/>
                </a:lnTo>
                <a:lnTo>
                  <a:pt x="451" y="768"/>
                </a:lnTo>
                <a:lnTo>
                  <a:pt x="513" y="677"/>
                </a:lnTo>
                <a:lnTo>
                  <a:pt x="513" y="677"/>
                </a:lnTo>
                <a:lnTo>
                  <a:pt x="527" y="670"/>
                </a:lnTo>
                <a:lnTo>
                  <a:pt x="537" y="664"/>
                </a:lnTo>
                <a:lnTo>
                  <a:pt x="540" y="662"/>
                </a:lnTo>
                <a:lnTo>
                  <a:pt x="542" y="660"/>
                </a:lnTo>
                <a:lnTo>
                  <a:pt x="542" y="660"/>
                </a:lnTo>
                <a:lnTo>
                  <a:pt x="542" y="655"/>
                </a:lnTo>
                <a:lnTo>
                  <a:pt x="542" y="646"/>
                </a:lnTo>
                <a:lnTo>
                  <a:pt x="538" y="621"/>
                </a:lnTo>
                <a:lnTo>
                  <a:pt x="531" y="585"/>
                </a:lnTo>
                <a:lnTo>
                  <a:pt x="531" y="585"/>
                </a:lnTo>
                <a:lnTo>
                  <a:pt x="533" y="595"/>
                </a:lnTo>
                <a:lnTo>
                  <a:pt x="536" y="604"/>
                </a:lnTo>
                <a:lnTo>
                  <a:pt x="539" y="615"/>
                </a:lnTo>
                <a:lnTo>
                  <a:pt x="545" y="627"/>
                </a:lnTo>
                <a:lnTo>
                  <a:pt x="552" y="638"/>
                </a:lnTo>
                <a:lnTo>
                  <a:pt x="557" y="643"/>
                </a:lnTo>
                <a:lnTo>
                  <a:pt x="562" y="647"/>
                </a:lnTo>
                <a:lnTo>
                  <a:pt x="568" y="650"/>
                </a:lnTo>
                <a:lnTo>
                  <a:pt x="573" y="653"/>
                </a:lnTo>
                <a:lnTo>
                  <a:pt x="573" y="653"/>
                </a:lnTo>
                <a:lnTo>
                  <a:pt x="597" y="659"/>
                </a:lnTo>
                <a:lnTo>
                  <a:pt x="615" y="663"/>
                </a:lnTo>
                <a:lnTo>
                  <a:pt x="622" y="663"/>
                </a:lnTo>
                <a:lnTo>
                  <a:pt x="629" y="663"/>
                </a:lnTo>
                <a:lnTo>
                  <a:pt x="635" y="662"/>
                </a:lnTo>
                <a:lnTo>
                  <a:pt x="641" y="660"/>
                </a:lnTo>
                <a:lnTo>
                  <a:pt x="641" y="660"/>
                </a:lnTo>
                <a:lnTo>
                  <a:pt x="662" y="644"/>
                </a:lnTo>
                <a:lnTo>
                  <a:pt x="693" y="621"/>
                </a:lnTo>
                <a:lnTo>
                  <a:pt x="709" y="608"/>
                </a:lnTo>
                <a:lnTo>
                  <a:pt x="722" y="596"/>
                </a:lnTo>
                <a:lnTo>
                  <a:pt x="732" y="585"/>
                </a:lnTo>
                <a:lnTo>
                  <a:pt x="734" y="582"/>
                </a:lnTo>
                <a:lnTo>
                  <a:pt x="735" y="578"/>
                </a:lnTo>
                <a:lnTo>
                  <a:pt x="735" y="578"/>
                </a:lnTo>
                <a:lnTo>
                  <a:pt x="736" y="569"/>
                </a:lnTo>
                <a:lnTo>
                  <a:pt x="736" y="551"/>
                </a:lnTo>
                <a:lnTo>
                  <a:pt x="735" y="529"/>
                </a:lnTo>
                <a:lnTo>
                  <a:pt x="732" y="503"/>
                </a:lnTo>
                <a:lnTo>
                  <a:pt x="728" y="489"/>
                </a:lnTo>
                <a:lnTo>
                  <a:pt x="725" y="474"/>
                </a:lnTo>
                <a:lnTo>
                  <a:pt x="720" y="460"/>
                </a:lnTo>
                <a:lnTo>
                  <a:pt x="714" y="446"/>
                </a:lnTo>
                <a:lnTo>
                  <a:pt x="707" y="433"/>
                </a:lnTo>
                <a:lnTo>
                  <a:pt x="697" y="420"/>
                </a:lnTo>
                <a:lnTo>
                  <a:pt x="688" y="409"/>
                </a:lnTo>
                <a:lnTo>
                  <a:pt x="675" y="399"/>
                </a:lnTo>
                <a:lnTo>
                  <a:pt x="675" y="399"/>
                </a:lnTo>
                <a:lnTo>
                  <a:pt x="635" y="369"/>
                </a:lnTo>
                <a:lnTo>
                  <a:pt x="612" y="354"/>
                </a:lnTo>
                <a:lnTo>
                  <a:pt x="602" y="347"/>
                </a:lnTo>
                <a:lnTo>
                  <a:pt x="598" y="342"/>
                </a:lnTo>
                <a:lnTo>
                  <a:pt x="598" y="342"/>
                </a:lnTo>
                <a:lnTo>
                  <a:pt x="597" y="339"/>
                </a:lnTo>
                <a:lnTo>
                  <a:pt x="597" y="332"/>
                </a:lnTo>
                <a:lnTo>
                  <a:pt x="598" y="313"/>
                </a:lnTo>
                <a:lnTo>
                  <a:pt x="602" y="282"/>
                </a:lnTo>
                <a:lnTo>
                  <a:pt x="602" y="282"/>
                </a:lnTo>
                <a:lnTo>
                  <a:pt x="601" y="280"/>
                </a:lnTo>
                <a:lnTo>
                  <a:pt x="598" y="276"/>
                </a:lnTo>
                <a:lnTo>
                  <a:pt x="589" y="267"/>
                </a:lnTo>
                <a:lnTo>
                  <a:pt x="573" y="255"/>
                </a:lnTo>
                <a:lnTo>
                  <a:pt x="573" y="255"/>
                </a:lnTo>
                <a:lnTo>
                  <a:pt x="570" y="249"/>
                </a:lnTo>
                <a:lnTo>
                  <a:pt x="566" y="241"/>
                </a:lnTo>
                <a:lnTo>
                  <a:pt x="563" y="230"/>
                </a:lnTo>
                <a:lnTo>
                  <a:pt x="563" y="230"/>
                </a:lnTo>
                <a:lnTo>
                  <a:pt x="557" y="230"/>
                </a:lnTo>
                <a:lnTo>
                  <a:pt x="551" y="231"/>
                </a:lnTo>
                <a:lnTo>
                  <a:pt x="550" y="232"/>
                </a:lnTo>
                <a:lnTo>
                  <a:pt x="549" y="234"/>
                </a:lnTo>
                <a:lnTo>
                  <a:pt x="549" y="234"/>
                </a:lnTo>
                <a:lnTo>
                  <a:pt x="546" y="236"/>
                </a:lnTo>
                <a:lnTo>
                  <a:pt x="543" y="236"/>
                </a:lnTo>
                <a:lnTo>
                  <a:pt x="539" y="236"/>
                </a:lnTo>
                <a:lnTo>
                  <a:pt x="535" y="234"/>
                </a:lnTo>
                <a:lnTo>
                  <a:pt x="535" y="234"/>
                </a:lnTo>
                <a:lnTo>
                  <a:pt x="535" y="232"/>
                </a:lnTo>
                <a:lnTo>
                  <a:pt x="535" y="229"/>
                </a:lnTo>
                <a:lnTo>
                  <a:pt x="537" y="222"/>
                </a:lnTo>
                <a:lnTo>
                  <a:pt x="543" y="201"/>
                </a:lnTo>
                <a:lnTo>
                  <a:pt x="546" y="189"/>
                </a:lnTo>
                <a:lnTo>
                  <a:pt x="549" y="178"/>
                </a:lnTo>
                <a:lnTo>
                  <a:pt x="549" y="167"/>
                </a:lnTo>
                <a:lnTo>
                  <a:pt x="548" y="163"/>
                </a:lnTo>
                <a:lnTo>
                  <a:pt x="545" y="159"/>
                </a:lnTo>
                <a:lnTo>
                  <a:pt x="545" y="159"/>
                </a:lnTo>
                <a:lnTo>
                  <a:pt x="540" y="153"/>
                </a:lnTo>
                <a:lnTo>
                  <a:pt x="533" y="147"/>
                </a:lnTo>
                <a:lnTo>
                  <a:pt x="526" y="143"/>
                </a:lnTo>
                <a:lnTo>
                  <a:pt x="519" y="139"/>
                </a:lnTo>
                <a:lnTo>
                  <a:pt x="506" y="133"/>
                </a:lnTo>
                <a:lnTo>
                  <a:pt x="497" y="131"/>
                </a:lnTo>
                <a:lnTo>
                  <a:pt x="497" y="131"/>
                </a:lnTo>
                <a:lnTo>
                  <a:pt x="479" y="129"/>
                </a:lnTo>
                <a:lnTo>
                  <a:pt x="472" y="126"/>
                </a:lnTo>
                <a:lnTo>
                  <a:pt x="468" y="124"/>
                </a:lnTo>
                <a:lnTo>
                  <a:pt x="468" y="124"/>
                </a:lnTo>
                <a:lnTo>
                  <a:pt x="466" y="123"/>
                </a:lnTo>
                <a:lnTo>
                  <a:pt x="464" y="123"/>
                </a:lnTo>
                <a:lnTo>
                  <a:pt x="458" y="123"/>
                </a:lnTo>
                <a:lnTo>
                  <a:pt x="451" y="124"/>
                </a:lnTo>
                <a:lnTo>
                  <a:pt x="448" y="126"/>
                </a:lnTo>
                <a:lnTo>
                  <a:pt x="447" y="127"/>
                </a:lnTo>
                <a:lnTo>
                  <a:pt x="447" y="127"/>
                </a:lnTo>
                <a:lnTo>
                  <a:pt x="445" y="131"/>
                </a:lnTo>
                <a:lnTo>
                  <a:pt x="443" y="133"/>
                </a:lnTo>
                <a:lnTo>
                  <a:pt x="440" y="134"/>
                </a:lnTo>
                <a:lnTo>
                  <a:pt x="440" y="134"/>
                </a:lnTo>
                <a:lnTo>
                  <a:pt x="437" y="99"/>
                </a:lnTo>
                <a:lnTo>
                  <a:pt x="437" y="99"/>
                </a:lnTo>
                <a:lnTo>
                  <a:pt x="435" y="95"/>
                </a:lnTo>
                <a:lnTo>
                  <a:pt x="432" y="91"/>
                </a:lnTo>
                <a:lnTo>
                  <a:pt x="426" y="81"/>
                </a:lnTo>
                <a:lnTo>
                  <a:pt x="426" y="81"/>
                </a:lnTo>
                <a:lnTo>
                  <a:pt x="424" y="79"/>
                </a:lnTo>
                <a:lnTo>
                  <a:pt x="422" y="77"/>
                </a:lnTo>
                <a:lnTo>
                  <a:pt x="422" y="74"/>
                </a:lnTo>
                <a:lnTo>
                  <a:pt x="422" y="74"/>
                </a:lnTo>
                <a:lnTo>
                  <a:pt x="422" y="70"/>
                </a:lnTo>
                <a:lnTo>
                  <a:pt x="420" y="62"/>
                </a:lnTo>
                <a:lnTo>
                  <a:pt x="415" y="51"/>
                </a:lnTo>
                <a:lnTo>
                  <a:pt x="415" y="51"/>
                </a:lnTo>
                <a:lnTo>
                  <a:pt x="412" y="45"/>
                </a:lnTo>
                <a:lnTo>
                  <a:pt x="405" y="36"/>
                </a:lnTo>
                <a:lnTo>
                  <a:pt x="405" y="36"/>
                </a:lnTo>
                <a:lnTo>
                  <a:pt x="400" y="29"/>
                </a:lnTo>
                <a:lnTo>
                  <a:pt x="394" y="21"/>
                </a:lnTo>
                <a:lnTo>
                  <a:pt x="387" y="14"/>
                </a:lnTo>
                <a:lnTo>
                  <a:pt x="382" y="11"/>
                </a:lnTo>
                <a:lnTo>
                  <a:pt x="376" y="8"/>
                </a:lnTo>
                <a:lnTo>
                  <a:pt x="376" y="8"/>
                </a:lnTo>
                <a:lnTo>
                  <a:pt x="363" y="3"/>
                </a:lnTo>
                <a:lnTo>
                  <a:pt x="348" y="1"/>
                </a:lnTo>
                <a:lnTo>
                  <a:pt x="334" y="0"/>
                </a:lnTo>
                <a:lnTo>
                  <a:pt x="330" y="0"/>
                </a:lnTo>
                <a:lnTo>
                  <a:pt x="327" y="1"/>
                </a:lnTo>
                <a:lnTo>
                  <a:pt x="327" y="1"/>
                </a:lnTo>
                <a:lnTo>
                  <a:pt x="308" y="11"/>
                </a:lnTo>
                <a:lnTo>
                  <a:pt x="294" y="19"/>
                </a:lnTo>
                <a:lnTo>
                  <a:pt x="289" y="22"/>
                </a:lnTo>
                <a:lnTo>
                  <a:pt x="286" y="26"/>
                </a:lnTo>
                <a:lnTo>
                  <a:pt x="286" y="26"/>
                </a:lnTo>
                <a:lnTo>
                  <a:pt x="281" y="33"/>
                </a:lnTo>
                <a:lnTo>
                  <a:pt x="277" y="40"/>
                </a:lnTo>
                <a:lnTo>
                  <a:pt x="275" y="47"/>
                </a:lnTo>
                <a:lnTo>
                  <a:pt x="275" y="54"/>
                </a:lnTo>
                <a:lnTo>
                  <a:pt x="275" y="54"/>
                </a:lnTo>
                <a:lnTo>
                  <a:pt x="276" y="75"/>
                </a:lnTo>
                <a:lnTo>
                  <a:pt x="278" y="92"/>
                </a:lnTo>
                <a:lnTo>
                  <a:pt x="278" y="9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7">
            <a:extLst>
              <a:ext uri="{FF2B5EF4-FFF2-40B4-BE49-F238E27FC236}">
                <a16:creationId xmlns:a16="http://schemas.microsoft.com/office/drawing/2014/main" id="{1A8B734A-1BDD-4AA4-8362-2D54C60B6812}"/>
              </a:ext>
            </a:extLst>
          </p:cNvPr>
          <p:cNvSpPr>
            <a:spLocks noEditPoints="1"/>
          </p:cNvSpPr>
          <p:nvPr/>
        </p:nvSpPr>
        <p:spPr bwMode="auto">
          <a:xfrm>
            <a:off x="6497956" y="4701757"/>
            <a:ext cx="821243" cy="1637911"/>
          </a:xfrm>
          <a:custGeom>
            <a:avLst/>
            <a:gdLst>
              <a:gd name="T0" fmla="*/ 217 w 718"/>
              <a:gd name="T1" fmla="*/ 32 h 1432"/>
              <a:gd name="T2" fmla="*/ 190 w 718"/>
              <a:gd name="T3" fmla="*/ 10 h 1432"/>
              <a:gd name="T4" fmla="*/ 161 w 718"/>
              <a:gd name="T5" fmla="*/ 0 h 1432"/>
              <a:gd name="T6" fmla="*/ 102 w 718"/>
              <a:gd name="T7" fmla="*/ 13 h 1432"/>
              <a:gd name="T8" fmla="*/ 59 w 718"/>
              <a:gd name="T9" fmla="*/ 62 h 1432"/>
              <a:gd name="T10" fmla="*/ 44 w 718"/>
              <a:gd name="T11" fmla="*/ 73 h 1432"/>
              <a:gd name="T12" fmla="*/ 31 w 718"/>
              <a:gd name="T13" fmla="*/ 170 h 1432"/>
              <a:gd name="T14" fmla="*/ 35 w 718"/>
              <a:gd name="T15" fmla="*/ 252 h 1432"/>
              <a:gd name="T16" fmla="*/ 0 w 718"/>
              <a:gd name="T17" fmla="*/ 295 h 1432"/>
              <a:gd name="T18" fmla="*/ 12 w 718"/>
              <a:gd name="T19" fmla="*/ 367 h 1432"/>
              <a:gd name="T20" fmla="*/ 37 w 718"/>
              <a:gd name="T21" fmla="*/ 409 h 1432"/>
              <a:gd name="T22" fmla="*/ 5 w 718"/>
              <a:gd name="T23" fmla="*/ 555 h 1432"/>
              <a:gd name="T24" fmla="*/ 23 w 718"/>
              <a:gd name="T25" fmla="*/ 583 h 1432"/>
              <a:gd name="T26" fmla="*/ 46 w 718"/>
              <a:gd name="T27" fmla="*/ 774 h 1432"/>
              <a:gd name="T28" fmla="*/ 10 w 718"/>
              <a:gd name="T29" fmla="*/ 1024 h 1432"/>
              <a:gd name="T30" fmla="*/ 52 w 718"/>
              <a:gd name="T31" fmla="*/ 1041 h 1432"/>
              <a:gd name="T32" fmla="*/ 132 w 718"/>
              <a:gd name="T33" fmla="*/ 1182 h 1432"/>
              <a:gd name="T34" fmla="*/ 159 w 718"/>
              <a:gd name="T35" fmla="*/ 1307 h 1432"/>
              <a:gd name="T36" fmla="*/ 146 w 718"/>
              <a:gd name="T37" fmla="*/ 1359 h 1432"/>
              <a:gd name="T38" fmla="*/ 160 w 718"/>
              <a:gd name="T39" fmla="*/ 1384 h 1432"/>
              <a:gd name="T40" fmla="*/ 195 w 718"/>
              <a:gd name="T41" fmla="*/ 1409 h 1432"/>
              <a:gd name="T42" fmla="*/ 254 w 718"/>
              <a:gd name="T43" fmla="*/ 1403 h 1432"/>
              <a:gd name="T44" fmla="*/ 230 w 718"/>
              <a:gd name="T45" fmla="*/ 1354 h 1432"/>
              <a:gd name="T46" fmla="*/ 209 w 718"/>
              <a:gd name="T47" fmla="*/ 1248 h 1432"/>
              <a:gd name="T48" fmla="*/ 218 w 718"/>
              <a:gd name="T49" fmla="*/ 1187 h 1432"/>
              <a:gd name="T50" fmla="*/ 326 w 718"/>
              <a:gd name="T51" fmla="*/ 1064 h 1432"/>
              <a:gd name="T52" fmla="*/ 397 w 718"/>
              <a:gd name="T53" fmla="*/ 1183 h 1432"/>
              <a:gd name="T54" fmla="*/ 444 w 718"/>
              <a:gd name="T55" fmla="*/ 1298 h 1432"/>
              <a:gd name="T56" fmla="*/ 472 w 718"/>
              <a:gd name="T57" fmla="*/ 1403 h 1432"/>
              <a:gd name="T58" fmla="*/ 497 w 718"/>
              <a:gd name="T59" fmla="*/ 1432 h 1432"/>
              <a:gd name="T60" fmla="*/ 548 w 718"/>
              <a:gd name="T61" fmla="*/ 1411 h 1432"/>
              <a:gd name="T62" fmla="*/ 572 w 718"/>
              <a:gd name="T63" fmla="*/ 1384 h 1432"/>
              <a:gd name="T64" fmla="*/ 523 w 718"/>
              <a:gd name="T65" fmla="*/ 1350 h 1432"/>
              <a:gd name="T66" fmla="*/ 506 w 718"/>
              <a:gd name="T67" fmla="*/ 1234 h 1432"/>
              <a:gd name="T68" fmla="*/ 507 w 718"/>
              <a:gd name="T69" fmla="*/ 1164 h 1432"/>
              <a:gd name="T70" fmla="*/ 488 w 718"/>
              <a:gd name="T71" fmla="*/ 1103 h 1432"/>
              <a:gd name="T72" fmla="*/ 503 w 718"/>
              <a:gd name="T73" fmla="*/ 1016 h 1432"/>
              <a:gd name="T74" fmla="*/ 539 w 718"/>
              <a:gd name="T75" fmla="*/ 945 h 1432"/>
              <a:gd name="T76" fmla="*/ 488 w 718"/>
              <a:gd name="T77" fmla="*/ 814 h 1432"/>
              <a:gd name="T78" fmla="*/ 430 w 718"/>
              <a:gd name="T79" fmla="*/ 652 h 1432"/>
              <a:gd name="T80" fmla="*/ 430 w 718"/>
              <a:gd name="T81" fmla="*/ 607 h 1432"/>
              <a:gd name="T82" fmla="*/ 468 w 718"/>
              <a:gd name="T83" fmla="*/ 601 h 1432"/>
              <a:gd name="T84" fmla="*/ 479 w 718"/>
              <a:gd name="T85" fmla="*/ 639 h 1432"/>
              <a:gd name="T86" fmla="*/ 551 w 718"/>
              <a:gd name="T87" fmla="*/ 639 h 1432"/>
              <a:gd name="T88" fmla="*/ 696 w 718"/>
              <a:gd name="T89" fmla="*/ 544 h 1432"/>
              <a:gd name="T90" fmla="*/ 639 w 718"/>
              <a:gd name="T91" fmla="*/ 360 h 1432"/>
              <a:gd name="T92" fmla="*/ 581 w 718"/>
              <a:gd name="T93" fmla="*/ 359 h 1432"/>
              <a:gd name="T94" fmla="*/ 530 w 718"/>
              <a:gd name="T95" fmla="*/ 307 h 1432"/>
              <a:gd name="T96" fmla="*/ 512 w 718"/>
              <a:gd name="T97" fmla="*/ 273 h 1432"/>
              <a:gd name="T98" fmla="*/ 455 w 718"/>
              <a:gd name="T99" fmla="*/ 264 h 1432"/>
              <a:gd name="T100" fmla="*/ 463 w 718"/>
              <a:gd name="T101" fmla="*/ 137 h 1432"/>
              <a:gd name="T102" fmla="*/ 349 w 718"/>
              <a:gd name="T103" fmla="*/ 73 h 1432"/>
              <a:gd name="T104" fmla="*/ 566 w 718"/>
              <a:gd name="T105" fmla="*/ 369 h 1432"/>
              <a:gd name="T106" fmla="*/ 525 w 718"/>
              <a:gd name="T107" fmla="*/ 353 h 1432"/>
              <a:gd name="T108" fmla="*/ 535 w 718"/>
              <a:gd name="T109" fmla="*/ 329 h 1432"/>
              <a:gd name="T110" fmla="*/ 516 w 718"/>
              <a:gd name="T111" fmla="*/ 400 h 1432"/>
              <a:gd name="T112" fmla="*/ 494 w 718"/>
              <a:gd name="T113" fmla="*/ 398 h 1432"/>
              <a:gd name="T114" fmla="*/ 500 w 718"/>
              <a:gd name="T115" fmla="*/ 376 h 1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18" h="1432">
                <a:moveTo>
                  <a:pt x="238" y="62"/>
                </a:moveTo>
                <a:lnTo>
                  <a:pt x="238" y="62"/>
                </a:lnTo>
                <a:lnTo>
                  <a:pt x="237" y="59"/>
                </a:lnTo>
                <a:lnTo>
                  <a:pt x="234" y="51"/>
                </a:lnTo>
                <a:lnTo>
                  <a:pt x="227" y="42"/>
                </a:lnTo>
                <a:lnTo>
                  <a:pt x="223" y="37"/>
                </a:lnTo>
                <a:lnTo>
                  <a:pt x="217" y="32"/>
                </a:lnTo>
                <a:lnTo>
                  <a:pt x="217" y="32"/>
                </a:lnTo>
                <a:lnTo>
                  <a:pt x="215" y="27"/>
                </a:lnTo>
                <a:lnTo>
                  <a:pt x="213" y="23"/>
                </a:lnTo>
                <a:lnTo>
                  <a:pt x="211" y="21"/>
                </a:lnTo>
                <a:lnTo>
                  <a:pt x="207" y="17"/>
                </a:lnTo>
                <a:lnTo>
                  <a:pt x="198" y="13"/>
                </a:lnTo>
                <a:lnTo>
                  <a:pt x="190" y="10"/>
                </a:lnTo>
                <a:lnTo>
                  <a:pt x="182" y="8"/>
                </a:lnTo>
                <a:lnTo>
                  <a:pt x="173" y="7"/>
                </a:lnTo>
                <a:lnTo>
                  <a:pt x="167" y="7"/>
                </a:lnTo>
                <a:lnTo>
                  <a:pt x="167" y="7"/>
                </a:lnTo>
                <a:lnTo>
                  <a:pt x="166" y="4"/>
                </a:lnTo>
                <a:lnTo>
                  <a:pt x="165" y="3"/>
                </a:lnTo>
                <a:lnTo>
                  <a:pt x="161" y="0"/>
                </a:lnTo>
                <a:lnTo>
                  <a:pt x="156" y="0"/>
                </a:lnTo>
                <a:lnTo>
                  <a:pt x="148" y="0"/>
                </a:lnTo>
                <a:lnTo>
                  <a:pt x="136" y="2"/>
                </a:lnTo>
                <a:lnTo>
                  <a:pt x="119" y="7"/>
                </a:lnTo>
                <a:lnTo>
                  <a:pt x="119" y="7"/>
                </a:lnTo>
                <a:lnTo>
                  <a:pt x="110" y="9"/>
                </a:lnTo>
                <a:lnTo>
                  <a:pt x="102" y="13"/>
                </a:lnTo>
                <a:lnTo>
                  <a:pt x="94" y="16"/>
                </a:lnTo>
                <a:lnTo>
                  <a:pt x="88" y="21"/>
                </a:lnTo>
                <a:lnTo>
                  <a:pt x="79" y="30"/>
                </a:lnTo>
                <a:lnTo>
                  <a:pt x="70" y="39"/>
                </a:lnTo>
                <a:lnTo>
                  <a:pt x="65" y="48"/>
                </a:lnTo>
                <a:lnTo>
                  <a:pt x="62" y="55"/>
                </a:lnTo>
                <a:lnTo>
                  <a:pt x="59" y="62"/>
                </a:lnTo>
                <a:lnTo>
                  <a:pt x="59" y="62"/>
                </a:lnTo>
                <a:lnTo>
                  <a:pt x="58" y="61"/>
                </a:lnTo>
                <a:lnTo>
                  <a:pt x="54" y="61"/>
                </a:lnTo>
                <a:lnTo>
                  <a:pt x="52" y="62"/>
                </a:lnTo>
                <a:lnTo>
                  <a:pt x="50" y="65"/>
                </a:lnTo>
                <a:lnTo>
                  <a:pt x="46" y="68"/>
                </a:lnTo>
                <a:lnTo>
                  <a:pt x="44" y="73"/>
                </a:lnTo>
                <a:lnTo>
                  <a:pt x="44" y="73"/>
                </a:lnTo>
                <a:lnTo>
                  <a:pt x="39" y="89"/>
                </a:lnTo>
                <a:lnTo>
                  <a:pt x="35" y="106"/>
                </a:lnTo>
                <a:lnTo>
                  <a:pt x="33" y="124"/>
                </a:lnTo>
                <a:lnTo>
                  <a:pt x="31" y="141"/>
                </a:lnTo>
                <a:lnTo>
                  <a:pt x="31" y="141"/>
                </a:lnTo>
                <a:lnTo>
                  <a:pt x="31" y="170"/>
                </a:lnTo>
                <a:lnTo>
                  <a:pt x="30" y="183"/>
                </a:lnTo>
                <a:lnTo>
                  <a:pt x="31" y="201"/>
                </a:lnTo>
                <a:lnTo>
                  <a:pt x="31" y="201"/>
                </a:lnTo>
                <a:lnTo>
                  <a:pt x="35" y="233"/>
                </a:lnTo>
                <a:lnTo>
                  <a:pt x="36" y="245"/>
                </a:lnTo>
                <a:lnTo>
                  <a:pt x="35" y="252"/>
                </a:lnTo>
                <a:lnTo>
                  <a:pt x="35" y="252"/>
                </a:lnTo>
                <a:lnTo>
                  <a:pt x="34" y="256"/>
                </a:lnTo>
                <a:lnTo>
                  <a:pt x="29" y="258"/>
                </a:lnTo>
                <a:lnTo>
                  <a:pt x="17" y="268"/>
                </a:lnTo>
                <a:lnTo>
                  <a:pt x="11" y="273"/>
                </a:lnTo>
                <a:lnTo>
                  <a:pt x="5" y="280"/>
                </a:lnTo>
                <a:lnTo>
                  <a:pt x="1" y="290"/>
                </a:lnTo>
                <a:lnTo>
                  <a:pt x="0" y="295"/>
                </a:lnTo>
                <a:lnTo>
                  <a:pt x="0" y="301"/>
                </a:lnTo>
                <a:lnTo>
                  <a:pt x="0" y="301"/>
                </a:lnTo>
                <a:lnTo>
                  <a:pt x="1" y="324"/>
                </a:lnTo>
                <a:lnTo>
                  <a:pt x="4" y="346"/>
                </a:lnTo>
                <a:lnTo>
                  <a:pt x="6" y="354"/>
                </a:lnTo>
                <a:lnTo>
                  <a:pt x="8" y="361"/>
                </a:lnTo>
                <a:lnTo>
                  <a:pt x="12" y="367"/>
                </a:lnTo>
                <a:lnTo>
                  <a:pt x="16" y="372"/>
                </a:lnTo>
                <a:lnTo>
                  <a:pt x="16" y="372"/>
                </a:lnTo>
                <a:lnTo>
                  <a:pt x="24" y="378"/>
                </a:lnTo>
                <a:lnTo>
                  <a:pt x="33" y="384"/>
                </a:lnTo>
                <a:lnTo>
                  <a:pt x="40" y="392"/>
                </a:lnTo>
                <a:lnTo>
                  <a:pt x="40" y="392"/>
                </a:lnTo>
                <a:lnTo>
                  <a:pt x="37" y="409"/>
                </a:lnTo>
                <a:lnTo>
                  <a:pt x="33" y="448"/>
                </a:lnTo>
                <a:lnTo>
                  <a:pt x="24" y="492"/>
                </a:lnTo>
                <a:lnTo>
                  <a:pt x="21" y="510"/>
                </a:lnTo>
                <a:lnTo>
                  <a:pt x="16" y="524"/>
                </a:lnTo>
                <a:lnTo>
                  <a:pt x="16" y="524"/>
                </a:lnTo>
                <a:lnTo>
                  <a:pt x="8" y="540"/>
                </a:lnTo>
                <a:lnTo>
                  <a:pt x="5" y="555"/>
                </a:lnTo>
                <a:lnTo>
                  <a:pt x="5" y="561"/>
                </a:lnTo>
                <a:lnTo>
                  <a:pt x="5" y="567"/>
                </a:lnTo>
                <a:lnTo>
                  <a:pt x="6" y="571"/>
                </a:lnTo>
                <a:lnTo>
                  <a:pt x="7" y="574"/>
                </a:lnTo>
                <a:lnTo>
                  <a:pt x="7" y="574"/>
                </a:lnTo>
                <a:lnTo>
                  <a:pt x="13" y="578"/>
                </a:lnTo>
                <a:lnTo>
                  <a:pt x="23" y="583"/>
                </a:lnTo>
                <a:lnTo>
                  <a:pt x="52" y="591"/>
                </a:lnTo>
                <a:lnTo>
                  <a:pt x="91" y="602"/>
                </a:lnTo>
                <a:lnTo>
                  <a:pt x="91" y="602"/>
                </a:lnTo>
                <a:lnTo>
                  <a:pt x="85" y="622"/>
                </a:lnTo>
                <a:lnTo>
                  <a:pt x="71" y="671"/>
                </a:lnTo>
                <a:lnTo>
                  <a:pt x="54" y="739"/>
                </a:lnTo>
                <a:lnTo>
                  <a:pt x="46" y="774"/>
                </a:lnTo>
                <a:lnTo>
                  <a:pt x="40" y="809"/>
                </a:lnTo>
                <a:lnTo>
                  <a:pt x="40" y="809"/>
                </a:lnTo>
                <a:lnTo>
                  <a:pt x="27" y="882"/>
                </a:lnTo>
                <a:lnTo>
                  <a:pt x="16" y="952"/>
                </a:lnTo>
                <a:lnTo>
                  <a:pt x="12" y="982"/>
                </a:lnTo>
                <a:lnTo>
                  <a:pt x="10" y="1007"/>
                </a:lnTo>
                <a:lnTo>
                  <a:pt x="10" y="1024"/>
                </a:lnTo>
                <a:lnTo>
                  <a:pt x="11" y="1030"/>
                </a:lnTo>
                <a:lnTo>
                  <a:pt x="12" y="1032"/>
                </a:lnTo>
                <a:lnTo>
                  <a:pt x="12" y="1032"/>
                </a:lnTo>
                <a:lnTo>
                  <a:pt x="17" y="1034"/>
                </a:lnTo>
                <a:lnTo>
                  <a:pt x="22" y="1037"/>
                </a:lnTo>
                <a:lnTo>
                  <a:pt x="35" y="1039"/>
                </a:lnTo>
                <a:lnTo>
                  <a:pt x="52" y="1041"/>
                </a:lnTo>
                <a:lnTo>
                  <a:pt x="134" y="1060"/>
                </a:lnTo>
                <a:lnTo>
                  <a:pt x="134" y="1060"/>
                </a:lnTo>
                <a:lnTo>
                  <a:pt x="133" y="1077"/>
                </a:lnTo>
                <a:lnTo>
                  <a:pt x="131" y="1114"/>
                </a:lnTo>
                <a:lnTo>
                  <a:pt x="131" y="1137"/>
                </a:lnTo>
                <a:lnTo>
                  <a:pt x="131" y="1160"/>
                </a:lnTo>
                <a:lnTo>
                  <a:pt x="132" y="1182"/>
                </a:lnTo>
                <a:lnTo>
                  <a:pt x="134" y="1199"/>
                </a:lnTo>
                <a:lnTo>
                  <a:pt x="134" y="1199"/>
                </a:lnTo>
                <a:lnTo>
                  <a:pt x="151" y="1260"/>
                </a:lnTo>
                <a:lnTo>
                  <a:pt x="156" y="1286"/>
                </a:lnTo>
                <a:lnTo>
                  <a:pt x="159" y="1297"/>
                </a:lnTo>
                <a:lnTo>
                  <a:pt x="159" y="1307"/>
                </a:lnTo>
                <a:lnTo>
                  <a:pt x="159" y="1307"/>
                </a:lnTo>
                <a:lnTo>
                  <a:pt x="157" y="1314"/>
                </a:lnTo>
                <a:lnTo>
                  <a:pt x="156" y="1323"/>
                </a:lnTo>
                <a:lnTo>
                  <a:pt x="151" y="1337"/>
                </a:lnTo>
                <a:lnTo>
                  <a:pt x="148" y="1349"/>
                </a:lnTo>
                <a:lnTo>
                  <a:pt x="146" y="1354"/>
                </a:lnTo>
                <a:lnTo>
                  <a:pt x="146" y="1359"/>
                </a:lnTo>
                <a:lnTo>
                  <a:pt x="146" y="1359"/>
                </a:lnTo>
                <a:lnTo>
                  <a:pt x="148" y="1363"/>
                </a:lnTo>
                <a:lnTo>
                  <a:pt x="149" y="1365"/>
                </a:lnTo>
                <a:lnTo>
                  <a:pt x="152" y="1371"/>
                </a:lnTo>
                <a:lnTo>
                  <a:pt x="156" y="1375"/>
                </a:lnTo>
                <a:lnTo>
                  <a:pt x="159" y="1378"/>
                </a:lnTo>
                <a:lnTo>
                  <a:pt x="159" y="1378"/>
                </a:lnTo>
                <a:lnTo>
                  <a:pt x="160" y="1384"/>
                </a:lnTo>
                <a:lnTo>
                  <a:pt x="163" y="1392"/>
                </a:lnTo>
                <a:lnTo>
                  <a:pt x="169" y="1400"/>
                </a:lnTo>
                <a:lnTo>
                  <a:pt x="174" y="1404"/>
                </a:lnTo>
                <a:lnTo>
                  <a:pt x="178" y="1406"/>
                </a:lnTo>
                <a:lnTo>
                  <a:pt x="178" y="1406"/>
                </a:lnTo>
                <a:lnTo>
                  <a:pt x="185" y="1407"/>
                </a:lnTo>
                <a:lnTo>
                  <a:pt x="195" y="1409"/>
                </a:lnTo>
                <a:lnTo>
                  <a:pt x="219" y="1410"/>
                </a:lnTo>
                <a:lnTo>
                  <a:pt x="231" y="1410"/>
                </a:lnTo>
                <a:lnTo>
                  <a:pt x="242" y="1409"/>
                </a:lnTo>
                <a:lnTo>
                  <a:pt x="249" y="1406"/>
                </a:lnTo>
                <a:lnTo>
                  <a:pt x="253" y="1404"/>
                </a:lnTo>
                <a:lnTo>
                  <a:pt x="254" y="1403"/>
                </a:lnTo>
                <a:lnTo>
                  <a:pt x="254" y="1403"/>
                </a:lnTo>
                <a:lnTo>
                  <a:pt x="254" y="1398"/>
                </a:lnTo>
                <a:lnTo>
                  <a:pt x="253" y="1392"/>
                </a:lnTo>
                <a:lnTo>
                  <a:pt x="250" y="1384"/>
                </a:lnTo>
                <a:lnTo>
                  <a:pt x="246" y="1378"/>
                </a:lnTo>
                <a:lnTo>
                  <a:pt x="237" y="1365"/>
                </a:lnTo>
                <a:lnTo>
                  <a:pt x="230" y="1354"/>
                </a:lnTo>
                <a:lnTo>
                  <a:pt x="230" y="1354"/>
                </a:lnTo>
                <a:lnTo>
                  <a:pt x="225" y="1348"/>
                </a:lnTo>
                <a:lnTo>
                  <a:pt x="221" y="1343"/>
                </a:lnTo>
                <a:lnTo>
                  <a:pt x="219" y="1337"/>
                </a:lnTo>
                <a:lnTo>
                  <a:pt x="218" y="1331"/>
                </a:lnTo>
                <a:lnTo>
                  <a:pt x="218" y="1331"/>
                </a:lnTo>
                <a:lnTo>
                  <a:pt x="212" y="1280"/>
                </a:lnTo>
                <a:lnTo>
                  <a:pt x="209" y="1248"/>
                </a:lnTo>
                <a:lnTo>
                  <a:pt x="209" y="1235"/>
                </a:lnTo>
                <a:lnTo>
                  <a:pt x="211" y="1227"/>
                </a:lnTo>
                <a:lnTo>
                  <a:pt x="211" y="1227"/>
                </a:lnTo>
                <a:lnTo>
                  <a:pt x="213" y="1216"/>
                </a:lnTo>
                <a:lnTo>
                  <a:pt x="215" y="1205"/>
                </a:lnTo>
                <a:lnTo>
                  <a:pt x="218" y="1187"/>
                </a:lnTo>
                <a:lnTo>
                  <a:pt x="218" y="1187"/>
                </a:lnTo>
                <a:lnTo>
                  <a:pt x="223" y="1120"/>
                </a:lnTo>
                <a:lnTo>
                  <a:pt x="226" y="1060"/>
                </a:lnTo>
                <a:lnTo>
                  <a:pt x="226" y="1060"/>
                </a:lnTo>
                <a:lnTo>
                  <a:pt x="272" y="1062"/>
                </a:lnTo>
                <a:lnTo>
                  <a:pt x="306" y="1065"/>
                </a:lnTo>
                <a:lnTo>
                  <a:pt x="326" y="1064"/>
                </a:lnTo>
                <a:lnTo>
                  <a:pt x="326" y="1064"/>
                </a:lnTo>
                <a:lnTo>
                  <a:pt x="352" y="1060"/>
                </a:lnTo>
                <a:lnTo>
                  <a:pt x="373" y="1056"/>
                </a:lnTo>
                <a:lnTo>
                  <a:pt x="373" y="1056"/>
                </a:lnTo>
                <a:lnTo>
                  <a:pt x="382" y="1114"/>
                </a:lnTo>
                <a:lnTo>
                  <a:pt x="390" y="1158"/>
                </a:lnTo>
                <a:lnTo>
                  <a:pt x="393" y="1174"/>
                </a:lnTo>
                <a:lnTo>
                  <a:pt x="397" y="1183"/>
                </a:lnTo>
                <a:lnTo>
                  <a:pt x="397" y="1183"/>
                </a:lnTo>
                <a:lnTo>
                  <a:pt x="403" y="1197"/>
                </a:lnTo>
                <a:lnTo>
                  <a:pt x="408" y="1203"/>
                </a:lnTo>
                <a:lnTo>
                  <a:pt x="408" y="1203"/>
                </a:lnTo>
                <a:lnTo>
                  <a:pt x="414" y="1216"/>
                </a:lnTo>
                <a:lnTo>
                  <a:pt x="424" y="1244"/>
                </a:lnTo>
                <a:lnTo>
                  <a:pt x="444" y="1298"/>
                </a:lnTo>
                <a:lnTo>
                  <a:pt x="444" y="1298"/>
                </a:lnTo>
                <a:lnTo>
                  <a:pt x="460" y="1343"/>
                </a:lnTo>
                <a:lnTo>
                  <a:pt x="466" y="1365"/>
                </a:lnTo>
                <a:lnTo>
                  <a:pt x="468" y="1378"/>
                </a:lnTo>
                <a:lnTo>
                  <a:pt x="468" y="1378"/>
                </a:lnTo>
                <a:lnTo>
                  <a:pt x="470" y="1389"/>
                </a:lnTo>
                <a:lnTo>
                  <a:pt x="472" y="1403"/>
                </a:lnTo>
                <a:lnTo>
                  <a:pt x="476" y="1415"/>
                </a:lnTo>
                <a:lnTo>
                  <a:pt x="478" y="1420"/>
                </a:lnTo>
                <a:lnTo>
                  <a:pt x="479" y="1422"/>
                </a:lnTo>
                <a:lnTo>
                  <a:pt x="479" y="1422"/>
                </a:lnTo>
                <a:lnTo>
                  <a:pt x="485" y="1426"/>
                </a:lnTo>
                <a:lnTo>
                  <a:pt x="493" y="1429"/>
                </a:lnTo>
                <a:lnTo>
                  <a:pt x="497" y="1432"/>
                </a:lnTo>
                <a:lnTo>
                  <a:pt x="502" y="1432"/>
                </a:lnTo>
                <a:lnTo>
                  <a:pt x="507" y="1432"/>
                </a:lnTo>
                <a:lnTo>
                  <a:pt x="512" y="1430"/>
                </a:lnTo>
                <a:lnTo>
                  <a:pt x="512" y="1430"/>
                </a:lnTo>
                <a:lnTo>
                  <a:pt x="523" y="1424"/>
                </a:lnTo>
                <a:lnTo>
                  <a:pt x="536" y="1417"/>
                </a:lnTo>
                <a:lnTo>
                  <a:pt x="548" y="1411"/>
                </a:lnTo>
                <a:lnTo>
                  <a:pt x="559" y="1406"/>
                </a:lnTo>
                <a:lnTo>
                  <a:pt x="559" y="1406"/>
                </a:lnTo>
                <a:lnTo>
                  <a:pt x="563" y="1404"/>
                </a:lnTo>
                <a:lnTo>
                  <a:pt x="566" y="1400"/>
                </a:lnTo>
                <a:lnTo>
                  <a:pt x="570" y="1395"/>
                </a:lnTo>
                <a:lnTo>
                  <a:pt x="571" y="1390"/>
                </a:lnTo>
                <a:lnTo>
                  <a:pt x="572" y="1384"/>
                </a:lnTo>
                <a:lnTo>
                  <a:pt x="574" y="1381"/>
                </a:lnTo>
                <a:lnTo>
                  <a:pt x="572" y="1376"/>
                </a:lnTo>
                <a:lnTo>
                  <a:pt x="571" y="1375"/>
                </a:lnTo>
                <a:lnTo>
                  <a:pt x="571" y="1375"/>
                </a:lnTo>
                <a:lnTo>
                  <a:pt x="546" y="1363"/>
                </a:lnTo>
                <a:lnTo>
                  <a:pt x="531" y="1355"/>
                </a:lnTo>
                <a:lnTo>
                  <a:pt x="523" y="1350"/>
                </a:lnTo>
                <a:lnTo>
                  <a:pt x="523" y="1350"/>
                </a:lnTo>
                <a:lnTo>
                  <a:pt x="520" y="1343"/>
                </a:lnTo>
                <a:lnTo>
                  <a:pt x="518" y="1329"/>
                </a:lnTo>
                <a:lnTo>
                  <a:pt x="512" y="1291"/>
                </a:lnTo>
                <a:lnTo>
                  <a:pt x="512" y="1291"/>
                </a:lnTo>
                <a:lnTo>
                  <a:pt x="508" y="1266"/>
                </a:lnTo>
                <a:lnTo>
                  <a:pt x="506" y="1234"/>
                </a:lnTo>
                <a:lnTo>
                  <a:pt x="503" y="1196"/>
                </a:lnTo>
                <a:lnTo>
                  <a:pt x="503" y="1196"/>
                </a:lnTo>
                <a:lnTo>
                  <a:pt x="507" y="1181"/>
                </a:lnTo>
                <a:lnTo>
                  <a:pt x="509" y="1170"/>
                </a:lnTo>
                <a:lnTo>
                  <a:pt x="508" y="1166"/>
                </a:lnTo>
                <a:lnTo>
                  <a:pt x="507" y="1164"/>
                </a:lnTo>
                <a:lnTo>
                  <a:pt x="507" y="1164"/>
                </a:lnTo>
                <a:lnTo>
                  <a:pt x="501" y="1157"/>
                </a:lnTo>
                <a:lnTo>
                  <a:pt x="497" y="1151"/>
                </a:lnTo>
                <a:lnTo>
                  <a:pt x="496" y="1143"/>
                </a:lnTo>
                <a:lnTo>
                  <a:pt x="496" y="1143"/>
                </a:lnTo>
                <a:lnTo>
                  <a:pt x="490" y="1123"/>
                </a:lnTo>
                <a:lnTo>
                  <a:pt x="488" y="1112"/>
                </a:lnTo>
                <a:lnTo>
                  <a:pt x="488" y="1103"/>
                </a:lnTo>
                <a:lnTo>
                  <a:pt x="488" y="1103"/>
                </a:lnTo>
                <a:lnTo>
                  <a:pt x="486" y="1099"/>
                </a:lnTo>
                <a:lnTo>
                  <a:pt x="485" y="1089"/>
                </a:lnTo>
                <a:lnTo>
                  <a:pt x="478" y="1064"/>
                </a:lnTo>
                <a:lnTo>
                  <a:pt x="468" y="1028"/>
                </a:lnTo>
                <a:lnTo>
                  <a:pt x="468" y="1028"/>
                </a:lnTo>
                <a:lnTo>
                  <a:pt x="503" y="1016"/>
                </a:lnTo>
                <a:lnTo>
                  <a:pt x="529" y="1007"/>
                </a:lnTo>
                <a:lnTo>
                  <a:pt x="543" y="1001"/>
                </a:lnTo>
                <a:lnTo>
                  <a:pt x="543" y="1001"/>
                </a:lnTo>
                <a:lnTo>
                  <a:pt x="563" y="988"/>
                </a:lnTo>
                <a:lnTo>
                  <a:pt x="563" y="988"/>
                </a:lnTo>
                <a:lnTo>
                  <a:pt x="555" y="976"/>
                </a:lnTo>
                <a:lnTo>
                  <a:pt x="539" y="945"/>
                </a:lnTo>
                <a:lnTo>
                  <a:pt x="529" y="924"/>
                </a:lnTo>
                <a:lnTo>
                  <a:pt x="519" y="904"/>
                </a:lnTo>
                <a:lnTo>
                  <a:pt x="511" y="882"/>
                </a:lnTo>
                <a:lnTo>
                  <a:pt x="503" y="861"/>
                </a:lnTo>
                <a:lnTo>
                  <a:pt x="503" y="861"/>
                </a:lnTo>
                <a:lnTo>
                  <a:pt x="496" y="840"/>
                </a:lnTo>
                <a:lnTo>
                  <a:pt x="488" y="814"/>
                </a:lnTo>
                <a:lnTo>
                  <a:pt x="467" y="760"/>
                </a:lnTo>
                <a:lnTo>
                  <a:pt x="448" y="714"/>
                </a:lnTo>
                <a:lnTo>
                  <a:pt x="443" y="699"/>
                </a:lnTo>
                <a:lnTo>
                  <a:pt x="440" y="691"/>
                </a:lnTo>
                <a:lnTo>
                  <a:pt x="440" y="691"/>
                </a:lnTo>
                <a:lnTo>
                  <a:pt x="437" y="675"/>
                </a:lnTo>
                <a:lnTo>
                  <a:pt x="430" y="652"/>
                </a:lnTo>
                <a:lnTo>
                  <a:pt x="420" y="623"/>
                </a:lnTo>
                <a:lnTo>
                  <a:pt x="420" y="623"/>
                </a:lnTo>
                <a:lnTo>
                  <a:pt x="425" y="619"/>
                </a:lnTo>
                <a:lnTo>
                  <a:pt x="427" y="616"/>
                </a:lnTo>
                <a:lnTo>
                  <a:pt x="428" y="611"/>
                </a:lnTo>
                <a:lnTo>
                  <a:pt x="428" y="611"/>
                </a:lnTo>
                <a:lnTo>
                  <a:pt x="430" y="607"/>
                </a:lnTo>
                <a:lnTo>
                  <a:pt x="431" y="603"/>
                </a:lnTo>
                <a:lnTo>
                  <a:pt x="438" y="593"/>
                </a:lnTo>
                <a:lnTo>
                  <a:pt x="448" y="579"/>
                </a:lnTo>
                <a:lnTo>
                  <a:pt x="448" y="579"/>
                </a:lnTo>
                <a:lnTo>
                  <a:pt x="453" y="583"/>
                </a:lnTo>
                <a:lnTo>
                  <a:pt x="462" y="594"/>
                </a:lnTo>
                <a:lnTo>
                  <a:pt x="468" y="601"/>
                </a:lnTo>
                <a:lnTo>
                  <a:pt x="472" y="607"/>
                </a:lnTo>
                <a:lnTo>
                  <a:pt x="476" y="613"/>
                </a:lnTo>
                <a:lnTo>
                  <a:pt x="476" y="619"/>
                </a:lnTo>
                <a:lnTo>
                  <a:pt x="476" y="619"/>
                </a:lnTo>
                <a:lnTo>
                  <a:pt x="476" y="626"/>
                </a:lnTo>
                <a:lnTo>
                  <a:pt x="477" y="634"/>
                </a:lnTo>
                <a:lnTo>
                  <a:pt x="479" y="639"/>
                </a:lnTo>
                <a:lnTo>
                  <a:pt x="484" y="642"/>
                </a:lnTo>
                <a:lnTo>
                  <a:pt x="484" y="642"/>
                </a:lnTo>
                <a:lnTo>
                  <a:pt x="488" y="645"/>
                </a:lnTo>
                <a:lnTo>
                  <a:pt x="493" y="645"/>
                </a:lnTo>
                <a:lnTo>
                  <a:pt x="509" y="646"/>
                </a:lnTo>
                <a:lnTo>
                  <a:pt x="529" y="643"/>
                </a:lnTo>
                <a:lnTo>
                  <a:pt x="551" y="639"/>
                </a:lnTo>
                <a:lnTo>
                  <a:pt x="551" y="639"/>
                </a:lnTo>
                <a:lnTo>
                  <a:pt x="558" y="636"/>
                </a:lnTo>
                <a:lnTo>
                  <a:pt x="566" y="631"/>
                </a:lnTo>
                <a:lnTo>
                  <a:pt x="589" y="618"/>
                </a:lnTo>
                <a:lnTo>
                  <a:pt x="616" y="600"/>
                </a:lnTo>
                <a:lnTo>
                  <a:pt x="645" y="580"/>
                </a:lnTo>
                <a:lnTo>
                  <a:pt x="696" y="544"/>
                </a:lnTo>
                <a:lnTo>
                  <a:pt x="718" y="527"/>
                </a:lnTo>
                <a:lnTo>
                  <a:pt x="718" y="527"/>
                </a:lnTo>
                <a:lnTo>
                  <a:pt x="689" y="467"/>
                </a:lnTo>
                <a:lnTo>
                  <a:pt x="666" y="421"/>
                </a:lnTo>
                <a:lnTo>
                  <a:pt x="650" y="388"/>
                </a:lnTo>
                <a:lnTo>
                  <a:pt x="650" y="388"/>
                </a:lnTo>
                <a:lnTo>
                  <a:pt x="639" y="360"/>
                </a:lnTo>
                <a:lnTo>
                  <a:pt x="637" y="354"/>
                </a:lnTo>
                <a:lnTo>
                  <a:pt x="634" y="352"/>
                </a:lnTo>
                <a:lnTo>
                  <a:pt x="634" y="352"/>
                </a:lnTo>
                <a:lnTo>
                  <a:pt x="591" y="360"/>
                </a:lnTo>
                <a:lnTo>
                  <a:pt x="583" y="360"/>
                </a:lnTo>
                <a:lnTo>
                  <a:pt x="583" y="360"/>
                </a:lnTo>
                <a:lnTo>
                  <a:pt x="581" y="359"/>
                </a:lnTo>
                <a:lnTo>
                  <a:pt x="575" y="356"/>
                </a:lnTo>
                <a:lnTo>
                  <a:pt x="564" y="348"/>
                </a:lnTo>
                <a:lnTo>
                  <a:pt x="558" y="341"/>
                </a:lnTo>
                <a:lnTo>
                  <a:pt x="551" y="332"/>
                </a:lnTo>
                <a:lnTo>
                  <a:pt x="551" y="332"/>
                </a:lnTo>
                <a:lnTo>
                  <a:pt x="539" y="316"/>
                </a:lnTo>
                <a:lnTo>
                  <a:pt x="530" y="307"/>
                </a:lnTo>
                <a:lnTo>
                  <a:pt x="523" y="301"/>
                </a:lnTo>
                <a:lnTo>
                  <a:pt x="523" y="301"/>
                </a:lnTo>
                <a:lnTo>
                  <a:pt x="523" y="297"/>
                </a:lnTo>
                <a:lnTo>
                  <a:pt x="520" y="287"/>
                </a:lnTo>
                <a:lnTo>
                  <a:pt x="519" y="283"/>
                </a:lnTo>
                <a:lnTo>
                  <a:pt x="516" y="278"/>
                </a:lnTo>
                <a:lnTo>
                  <a:pt x="512" y="273"/>
                </a:lnTo>
                <a:lnTo>
                  <a:pt x="507" y="268"/>
                </a:lnTo>
                <a:lnTo>
                  <a:pt x="507" y="268"/>
                </a:lnTo>
                <a:lnTo>
                  <a:pt x="501" y="266"/>
                </a:lnTo>
                <a:lnTo>
                  <a:pt x="493" y="264"/>
                </a:lnTo>
                <a:lnTo>
                  <a:pt x="483" y="263"/>
                </a:lnTo>
                <a:lnTo>
                  <a:pt x="472" y="263"/>
                </a:lnTo>
                <a:lnTo>
                  <a:pt x="455" y="264"/>
                </a:lnTo>
                <a:lnTo>
                  <a:pt x="448" y="264"/>
                </a:lnTo>
                <a:lnTo>
                  <a:pt x="448" y="264"/>
                </a:lnTo>
                <a:lnTo>
                  <a:pt x="456" y="209"/>
                </a:lnTo>
                <a:lnTo>
                  <a:pt x="462" y="166"/>
                </a:lnTo>
                <a:lnTo>
                  <a:pt x="463" y="149"/>
                </a:lnTo>
                <a:lnTo>
                  <a:pt x="463" y="137"/>
                </a:lnTo>
                <a:lnTo>
                  <a:pt x="463" y="137"/>
                </a:lnTo>
                <a:lnTo>
                  <a:pt x="463" y="122"/>
                </a:lnTo>
                <a:lnTo>
                  <a:pt x="463" y="107"/>
                </a:lnTo>
                <a:lnTo>
                  <a:pt x="463" y="94"/>
                </a:lnTo>
                <a:lnTo>
                  <a:pt x="463" y="94"/>
                </a:lnTo>
                <a:lnTo>
                  <a:pt x="419" y="86"/>
                </a:lnTo>
                <a:lnTo>
                  <a:pt x="381" y="80"/>
                </a:lnTo>
                <a:lnTo>
                  <a:pt x="349" y="73"/>
                </a:lnTo>
                <a:lnTo>
                  <a:pt x="349" y="73"/>
                </a:lnTo>
                <a:lnTo>
                  <a:pt x="324" y="68"/>
                </a:lnTo>
                <a:lnTo>
                  <a:pt x="304" y="65"/>
                </a:lnTo>
                <a:lnTo>
                  <a:pt x="282" y="62"/>
                </a:lnTo>
                <a:lnTo>
                  <a:pt x="238" y="62"/>
                </a:lnTo>
                <a:close/>
                <a:moveTo>
                  <a:pt x="535" y="329"/>
                </a:moveTo>
                <a:lnTo>
                  <a:pt x="566" y="369"/>
                </a:lnTo>
                <a:lnTo>
                  <a:pt x="547" y="376"/>
                </a:lnTo>
                <a:lnTo>
                  <a:pt x="547" y="376"/>
                </a:lnTo>
                <a:lnTo>
                  <a:pt x="537" y="369"/>
                </a:lnTo>
                <a:lnTo>
                  <a:pt x="530" y="364"/>
                </a:lnTo>
                <a:lnTo>
                  <a:pt x="528" y="360"/>
                </a:lnTo>
                <a:lnTo>
                  <a:pt x="528" y="360"/>
                </a:lnTo>
                <a:lnTo>
                  <a:pt x="525" y="353"/>
                </a:lnTo>
                <a:lnTo>
                  <a:pt x="524" y="347"/>
                </a:lnTo>
                <a:lnTo>
                  <a:pt x="523" y="341"/>
                </a:lnTo>
                <a:lnTo>
                  <a:pt x="523" y="341"/>
                </a:lnTo>
                <a:lnTo>
                  <a:pt x="524" y="337"/>
                </a:lnTo>
                <a:lnTo>
                  <a:pt x="525" y="335"/>
                </a:lnTo>
                <a:lnTo>
                  <a:pt x="529" y="331"/>
                </a:lnTo>
                <a:lnTo>
                  <a:pt x="535" y="329"/>
                </a:lnTo>
                <a:lnTo>
                  <a:pt x="535" y="329"/>
                </a:lnTo>
                <a:close/>
                <a:moveTo>
                  <a:pt x="519" y="376"/>
                </a:moveTo>
                <a:lnTo>
                  <a:pt x="519" y="376"/>
                </a:lnTo>
                <a:lnTo>
                  <a:pt x="519" y="386"/>
                </a:lnTo>
                <a:lnTo>
                  <a:pt x="518" y="393"/>
                </a:lnTo>
                <a:lnTo>
                  <a:pt x="516" y="400"/>
                </a:lnTo>
                <a:lnTo>
                  <a:pt x="516" y="400"/>
                </a:lnTo>
                <a:lnTo>
                  <a:pt x="513" y="402"/>
                </a:lnTo>
                <a:lnTo>
                  <a:pt x="511" y="404"/>
                </a:lnTo>
                <a:lnTo>
                  <a:pt x="503" y="406"/>
                </a:lnTo>
                <a:lnTo>
                  <a:pt x="499" y="405"/>
                </a:lnTo>
                <a:lnTo>
                  <a:pt x="496" y="404"/>
                </a:lnTo>
                <a:lnTo>
                  <a:pt x="496" y="404"/>
                </a:lnTo>
                <a:lnTo>
                  <a:pt x="494" y="398"/>
                </a:lnTo>
                <a:lnTo>
                  <a:pt x="491" y="392"/>
                </a:lnTo>
                <a:lnTo>
                  <a:pt x="491" y="392"/>
                </a:lnTo>
                <a:lnTo>
                  <a:pt x="494" y="386"/>
                </a:lnTo>
                <a:lnTo>
                  <a:pt x="496" y="379"/>
                </a:lnTo>
                <a:lnTo>
                  <a:pt x="497" y="377"/>
                </a:lnTo>
                <a:lnTo>
                  <a:pt x="500" y="376"/>
                </a:lnTo>
                <a:lnTo>
                  <a:pt x="500" y="376"/>
                </a:lnTo>
                <a:lnTo>
                  <a:pt x="505" y="375"/>
                </a:lnTo>
                <a:lnTo>
                  <a:pt x="512" y="375"/>
                </a:lnTo>
                <a:lnTo>
                  <a:pt x="519" y="376"/>
                </a:lnTo>
                <a:lnTo>
                  <a:pt x="519" y="37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5">
            <a:extLst>
              <a:ext uri="{FF2B5EF4-FFF2-40B4-BE49-F238E27FC236}">
                <a16:creationId xmlns:a16="http://schemas.microsoft.com/office/drawing/2014/main" id="{9293C183-37B6-4FDF-A9F2-095AA745AB3A}"/>
              </a:ext>
            </a:extLst>
          </p:cNvPr>
          <p:cNvSpPr>
            <a:spLocks noEditPoints="1"/>
          </p:cNvSpPr>
          <p:nvPr/>
        </p:nvSpPr>
        <p:spPr bwMode="auto">
          <a:xfrm>
            <a:off x="8391603" y="4735938"/>
            <a:ext cx="796499" cy="1641659"/>
          </a:xfrm>
          <a:custGeom>
            <a:avLst/>
            <a:gdLst>
              <a:gd name="T0" fmla="*/ 172 w 622"/>
              <a:gd name="T1" fmla="*/ 15 h 1282"/>
              <a:gd name="T2" fmla="*/ 143 w 622"/>
              <a:gd name="T3" fmla="*/ 47 h 1282"/>
              <a:gd name="T4" fmla="*/ 131 w 622"/>
              <a:gd name="T5" fmla="*/ 126 h 1282"/>
              <a:gd name="T6" fmla="*/ 93 w 622"/>
              <a:gd name="T7" fmla="*/ 231 h 1282"/>
              <a:gd name="T8" fmla="*/ 66 w 622"/>
              <a:gd name="T9" fmla="*/ 281 h 1282"/>
              <a:gd name="T10" fmla="*/ 23 w 622"/>
              <a:gd name="T11" fmla="*/ 504 h 1282"/>
              <a:gd name="T12" fmla="*/ 12 w 622"/>
              <a:gd name="T13" fmla="*/ 575 h 1282"/>
              <a:gd name="T14" fmla="*/ 3 w 622"/>
              <a:gd name="T15" fmla="*/ 609 h 1282"/>
              <a:gd name="T16" fmla="*/ 5 w 622"/>
              <a:gd name="T17" fmla="*/ 638 h 1282"/>
              <a:gd name="T18" fmla="*/ 11 w 622"/>
              <a:gd name="T19" fmla="*/ 664 h 1282"/>
              <a:gd name="T20" fmla="*/ 11 w 622"/>
              <a:gd name="T21" fmla="*/ 690 h 1282"/>
              <a:gd name="T22" fmla="*/ 34 w 622"/>
              <a:gd name="T23" fmla="*/ 713 h 1282"/>
              <a:gd name="T24" fmla="*/ 87 w 622"/>
              <a:gd name="T25" fmla="*/ 816 h 1282"/>
              <a:gd name="T26" fmla="*/ 98 w 622"/>
              <a:gd name="T27" fmla="*/ 829 h 1282"/>
              <a:gd name="T28" fmla="*/ 136 w 622"/>
              <a:gd name="T29" fmla="*/ 1038 h 1282"/>
              <a:gd name="T30" fmla="*/ 179 w 622"/>
              <a:gd name="T31" fmla="*/ 1040 h 1282"/>
              <a:gd name="T32" fmla="*/ 166 w 622"/>
              <a:gd name="T33" fmla="*/ 1118 h 1282"/>
              <a:gd name="T34" fmla="*/ 159 w 622"/>
              <a:gd name="T35" fmla="*/ 1216 h 1282"/>
              <a:gd name="T36" fmla="*/ 159 w 622"/>
              <a:gd name="T37" fmla="*/ 1242 h 1282"/>
              <a:gd name="T38" fmla="*/ 216 w 622"/>
              <a:gd name="T39" fmla="*/ 1242 h 1282"/>
              <a:gd name="T40" fmla="*/ 239 w 622"/>
              <a:gd name="T41" fmla="*/ 1184 h 1282"/>
              <a:gd name="T42" fmla="*/ 234 w 622"/>
              <a:gd name="T43" fmla="*/ 1147 h 1282"/>
              <a:gd name="T44" fmla="*/ 227 w 622"/>
              <a:gd name="T45" fmla="*/ 1116 h 1282"/>
              <a:gd name="T46" fmla="*/ 218 w 622"/>
              <a:gd name="T47" fmla="*/ 1110 h 1282"/>
              <a:gd name="T48" fmla="*/ 268 w 622"/>
              <a:gd name="T49" fmla="*/ 1062 h 1282"/>
              <a:gd name="T50" fmla="*/ 291 w 622"/>
              <a:gd name="T51" fmla="*/ 1172 h 1282"/>
              <a:gd name="T52" fmla="*/ 280 w 622"/>
              <a:gd name="T53" fmla="*/ 1258 h 1282"/>
              <a:gd name="T54" fmla="*/ 288 w 622"/>
              <a:gd name="T55" fmla="*/ 1279 h 1282"/>
              <a:gd name="T56" fmla="*/ 321 w 622"/>
              <a:gd name="T57" fmla="*/ 1280 h 1282"/>
              <a:gd name="T58" fmla="*/ 371 w 622"/>
              <a:gd name="T59" fmla="*/ 1274 h 1282"/>
              <a:gd name="T60" fmla="*/ 381 w 622"/>
              <a:gd name="T61" fmla="*/ 1252 h 1282"/>
              <a:gd name="T62" fmla="*/ 358 w 622"/>
              <a:gd name="T63" fmla="*/ 1229 h 1282"/>
              <a:gd name="T64" fmla="*/ 354 w 622"/>
              <a:gd name="T65" fmla="*/ 1175 h 1282"/>
              <a:gd name="T66" fmla="*/ 354 w 622"/>
              <a:gd name="T67" fmla="*/ 1127 h 1282"/>
              <a:gd name="T68" fmla="*/ 363 w 622"/>
              <a:gd name="T69" fmla="*/ 1040 h 1282"/>
              <a:gd name="T70" fmla="*/ 441 w 622"/>
              <a:gd name="T71" fmla="*/ 1006 h 1282"/>
              <a:gd name="T72" fmla="*/ 442 w 622"/>
              <a:gd name="T73" fmla="*/ 964 h 1282"/>
              <a:gd name="T74" fmla="*/ 396 w 622"/>
              <a:gd name="T75" fmla="*/ 781 h 1282"/>
              <a:gd name="T76" fmla="*/ 397 w 622"/>
              <a:gd name="T77" fmla="*/ 695 h 1282"/>
              <a:gd name="T78" fmla="*/ 542 w 622"/>
              <a:gd name="T79" fmla="*/ 750 h 1282"/>
              <a:gd name="T80" fmla="*/ 580 w 622"/>
              <a:gd name="T81" fmla="*/ 741 h 1282"/>
              <a:gd name="T82" fmla="*/ 621 w 622"/>
              <a:gd name="T83" fmla="*/ 702 h 1282"/>
              <a:gd name="T84" fmla="*/ 605 w 622"/>
              <a:gd name="T85" fmla="*/ 633 h 1282"/>
              <a:gd name="T86" fmla="*/ 582 w 622"/>
              <a:gd name="T87" fmla="*/ 522 h 1282"/>
              <a:gd name="T88" fmla="*/ 544 w 622"/>
              <a:gd name="T89" fmla="*/ 401 h 1282"/>
              <a:gd name="T90" fmla="*/ 519 w 622"/>
              <a:gd name="T91" fmla="*/ 381 h 1282"/>
              <a:gd name="T92" fmla="*/ 465 w 622"/>
              <a:gd name="T93" fmla="*/ 318 h 1282"/>
              <a:gd name="T94" fmla="*/ 400 w 622"/>
              <a:gd name="T95" fmla="*/ 236 h 1282"/>
              <a:gd name="T96" fmla="*/ 379 w 622"/>
              <a:gd name="T97" fmla="*/ 200 h 1282"/>
              <a:gd name="T98" fmla="*/ 358 w 622"/>
              <a:gd name="T99" fmla="*/ 189 h 1282"/>
              <a:gd name="T100" fmla="*/ 318 w 622"/>
              <a:gd name="T101" fmla="*/ 182 h 1282"/>
              <a:gd name="T102" fmla="*/ 292 w 622"/>
              <a:gd name="T103" fmla="*/ 98 h 1282"/>
              <a:gd name="T104" fmla="*/ 279 w 622"/>
              <a:gd name="T105" fmla="*/ 41 h 1282"/>
              <a:gd name="T106" fmla="*/ 240 w 622"/>
              <a:gd name="T107" fmla="*/ 4 h 1282"/>
              <a:gd name="T108" fmla="*/ 197 w 622"/>
              <a:gd name="T109" fmla="*/ 2 h 1282"/>
              <a:gd name="T110" fmla="*/ 118 w 622"/>
              <a:gd name="T111" fmla="*/ 414 h 1282"/>
              <a:gd name="T112" fmla="*/ 119 w 622"/>
              <a:gd name="T113" fmla="*/ 495 h 1282"/>
              <a:gd name="T114" fmla="*/ 78 w 622"/>
              <a:gd name="T115" fmla="*/ 581 h 1282"/>
              <a:gd name="T116" fmla="*/ 103 w 622"/>
              <a:gd name="T117" fmla="*/ 475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2" h="1282">
                <a:moveTo>
                  <a:pt x="197" y="2"/>
                </a:moveTo>
                <a:lnTo>
                  <a:pt x="197" y="2"/>
                </a:lnTo>
                <a:lnTo>
                  <a:pt x="195" y="2"/>
                </a:lnTo>
                <a:lnTo>
                  <a:pt x="188" y="5"/>
                </a:lnTo>
                <a:lnTo>
                  <a:pt x="178" y="10"/>
                </a:lnTo>
                <a:lnTo>
                  <a:pt x="172" y="15"/>
                </a:lnTo>
                <a:lnTo>
                  <a:pt x="166" y="21"/>
                </a:lnTo>
                <a:lnTo>
                  <a:pt x="166" y="21"/>
                </a:lnTo>
                <a:lnTo>
                  <a:pt x="155" y="30"/>
                </a:lnTo>
                <a:lnTo>
                  <a:pt x="148" y="36"/>
                </a:lnTo>
                <a:lnTo>
                  <a:pt x="145" y="41"/>
                </a:lnTo>
                <a:lnTo>
                  <a:pt x="143" y="47"/>
                </a:lnTo>
                <a:lnTo>
                  <a:pt x="141" y="56"/>
                </a:lnTo>
                <a:lnTo>
                  <a:pt x="138" y="67"/>
                </a:lnTo>
                <a:lnTo>
                  <a:pt x="138" y="67"/>
                </a:lnTo>
                <a:lnTo>
                  <a:pt x="135" y="91"/>
                </a:lnTo>
                <a:lnTo>
                  <a:pt x="133" y="114"/>
                </a:lnTo>
                <a:lnTo>
                  <a:pt x="131" y="126"/>
                </a:lnTo>
                <a:lnTo>
                  <a:pt x="128" y="139"/>
                </a:lnTo>
                <a:lnTo>
                  <a:pt x="124" y="155"/>
                </a:lnTo>
                <a:lnTo>
                  <a:pt x="118" y="173"/>
                </a:lnTo>
                <a:lnTo>
                  <a:pt x="118" y="173"/>
                </a:lnTo>
                <a:lnTo>
                  <a:pt x="103" y="207"/>
                </a:lnTo>
                <a:lnTo>
                  <a:pt x="93" y="231"/>
                </a:lnTo>
                <a:lnTo>
                  <a:pt x="85" y="247"/>
                </a:lnTo>
                <a:lnTo>
                  <a:pt x="75" y="259"/>
                </a:lnTo>
                <a:lnTo>
                  <a:pt x="75" y="259"/>
                </a:lnTo>
                <a:lnTo>
                  <a:pt x="72" y="265"/>
                </a:lnTo>
                <a:lnTo>
                  <a:pt x="68" y="270"/>
                </a:lnTo>
                <a:lnTo>
                  <a:pt x="66" y="281"/>
                </a:lnTo>
                <a:lnTo>
                  <a:pt x="66" y="287"/>
                </a:lnTo>
                <a:lnTo>
                  <a:pt x="66" y="291"/>
                </a:lnTo>
                <a:lnTo>
                  <a:pt x="73" y="305"/>
                </a:lnTo>
                <a:lnTo>
                  <a:pt x="73" y="305"/>
                </a:lnTo>
                <a:lnTo>
                  <a:pt x="44" y="421"/>
                </a:lnTo>
                <a:lnTo>
                  <a:pt x="23" y="504"/>
                </a:lnTo>
                <a:lnTo>
                  <a:pt x="14" y="547"/>
                </a:lnTo>
                <a:lnTo>
                  <a:pt x="14" y="547"/>
                </a:lnTo>
                <a:lnTo>
                  <a:pt x="14" y="557"/>
                </a:lnTo>
                <a:lnTo>
                  <a:pt x="14" y="565"/>
                </a:lnTo>
                <a:lnTo>
                  <a:pt x="14" y="573"/>
                </a:lnTo>
                <a:lnTo>
                  <a:pt x="12" y="575"/>
                </a:lnTo>
                <a:lnTo>
                  <a:pt x="11" y="578"/>
                </a:lnTo>
                <a:lnTo>
                  <a:pt x="11" y="578"/>
                </a:lnTo>
                <a:lnTo>
                  <a:pt x="9" y="581"/>
                </a:lnTo>
                <a:lnTo>
                  <a:pt x="7" y="586"/>
                </a:lnTo>
                <a:lnTo>
                  <a:pt x="5" y="596"/>
                </a:lnTo>
                <a:lnTo>
                  <a:pt x="3" y="609"/>
                </a:lnTo>
                <a:lnTo>
                  <a:pt x="3" y="609"/>
                </a:lnTo>
                <a:lnTo>
                  <a:pt x="0" y="625"/>
                </a:lnTo>
                <a:lnTo>
                  <a:pt x="0" y="625"/>
                </a:lnTo>
                <a:lnTo>
                  <a:pt x="0" y="630"/>
                </a:lnTo>
                <a:lnTo>
                  <a:pt x="3" y="633"/>
                </a:lnTo>
                <a:lnTo>
                  <a:pt x="5" y="638"/>
                </a:lnTo>
                <a:lnTo>
                  <a:pt x="6" y="643"/>
                </a:lnTo>
                <a:lnTo>
                  <a:pt x="6" y="643"/>
                </a:lnTo>
                <a:lnTo>
                  <a:pt x="6" y="649"/>
                </a:lnTo>
                <a:lnTo>
                  <a:pt x="9" y="655"/>
                </a:lnTo>
                <a:lnTo>
                  <a:pt x="10" y="660"/>
                </a:lnTo>
                <a:lnTo>
                  <a:pt x="11" y="664"/>
                </a:lnTo>
                <a:lnTo>
                  <a:pt x="11" y="664"/>
                </a:lnTo>
                <a:lnTo>
                  <a:pt x="9" y="673"/>
                </a:lnTo>
                <a:lnTo>
                  <a:pt x="9" y="682"/>
                </a:lnTo>
                <a:lnTo>
                  <a:pt x="9" y="685"/>
                </a:lnTo>
                <a:lnTo>
                  <a:pt x="11" y="690"/>
                </a:lnTo>
                <a:lnTo>
                  <a:pt x="11" y="690"/>
                </a:lnTo>
                <a:lnTo>
                  <a:pt x="14" y="696"/>
                </a:lnTo>
                <a:lnTo>
                  <a:pt x="15" y="700"/>
                </a:lnTo>
                <a:lnTo>
                  <a:pt x="17" y="702"/>
                </a:lnTo>
                <a:lnTo>
                  <a:pt x="20" y="705"/>
                </a:lnTo>
                <a:lnTo>
                  <a:pt x="34" y="713"/>
                </a:lnTo>
                <a:lnTo>
                  <a:pt x="34" y="713"/>
                </a:lnTo>
                <a:lnTo>
                  <a:pt x="53" y="722"/>
                </a:lnTo>
                <a:lnTo>
                  <a:pt x="70" y="728"/>
                </a:lnTo>
                <a:lnTo>
                  <a:pt x="86" y="731"/>
                </a:lnTo>
                <a:lnTo>
                  <a:pt x="86" y="731"/>
                </a:lnTo>
                <a:lnTo>
                  <a:pt x="86" y="782"/>
                </a:lnTo>
                <a:lnTo>
                  <a:pt x="87" y="816"/>
                </a:lnTo>
                <a:lnTo>
                  <a:pt x="89" y="828"/>
                </a:lnTo>
                <a:lnTo>
                  <a:pt x="90" y="831"/>
                </a:lnTo>
                <a:lnTo>
                  <a:pt x="91" y="832"/>
                </a:lnTo>
                <a:lnTo>
                  <a:pt x="91" y="832"/>
                </a:lnTo>
                <a:lnTo>
                  <a:pt x="95" y="832"/>
                </a:lnTo>
                <a:lnTo>
                  <a:pt x="98" y="829"/>
                </a:lnTo>
                <a:lnTo>
                  <a:pt x="107" y="823"/>
                </a:lnTo>
                <a:lnTo>
                  <a:pt x="118" y="814"/>
                </a:lnTo>
                <a:lnTo>
                  <a:pt x="114" y="1027"/>
                </a:lnTo>
                <a:lnTo>
                  <a:pt x="132" y="1029"/>
                </a:lnTo>
                <a:lnTo>
                  <a:pt x="132" y="1029"/>
                </a:lnTo>
                <a:lnTo>
                  <a:pt x="136" y="1038"/>
                </a:lnTo>
                <a:lnTo>
                  <a:pt x="139" y="1044"/>
                </a:lnTo>
                <a:lnTo>
                  <a:pt x="142" y="1045"/>
                </a:lnTo>
                <a:lnTo>
                  <a:pt x="143" y="1045"/>
                </a:lnTo>
                <a:lnTo>
                  <a:pt x="143" y="1045"/>
                </a:lnTo>
                <a:lnTo>
                  <a:pt x="162" y="1043"/>
                </a:lnTo>
                <a:lnTo>
                  <a:pt x="179" y="1040"/>
                </a:lnTo>
                <a:lnTo>
                  <a:pt x="177" y="1110"/>
                </a:lnTo>
                <a:lnTo>
                  <a:pt x="177" y="1110"/>
                </a:lnTo>
                <a:lnTo>
                  <a:pt x="172" y="1113"/>
                </a:lnTo>
                <a:lnTo>
                  <a:pt x="168" y="1115"/>
                </a:lnTo>
                <a:lnTo>
                  <a:pt x="166" y="1118"/>
                </a:lnTo>
                <a:lnTo>
                  <a:pt x="166" y="1118"/>
                </a:lnTo>
                <a:lnTo>
                  <a:pt x="166" y="1130"/>
                </a:lnTo>
                <a:lnTo>
                  <a:pt x="168" y="1155"/>
                </a:lnTo>
                <a:lnTo>
                  <a:pt x="171" y="1190"/>
                </a:lnTo>
                <a:lnTo>
                  <a:pt x="171" y="1190"/>
                </a:lnTo>
                <a:lnTo>
                  <a:pt x="167" y="1198"/>
                </a:lnTo>
                <a:lnTo>
                  <a:pt x="159" y="1216"/>
                </a:lnTo>
                <a:lnTo>
                  <a:pt x="156" y="1224"/>
                </a:lnTo>
                <a:lnTo>
                  <a:pt x="154" y="1233"/>
                </a:lnTo>
                <a:lnTo>
                  <a:pt x="154" y="1236"/>
                </a:lnTo>
                <a:lnTo>
                  <a:pt x="155" y="1239"/>
                </a:lnTo>
                <a:lnTo>
                  <a:pt x="156" y="1241"/>
                </a:lnTo>
                <a:lnTo>
                  <a:pt x="159" y="1242"/>
                </a:lnTo>
                <a:lnTo>
                  <a:pt x="159" y="1242"/>
                </a:lnTo>
                <a:lnTo>
                  <a:pt x="173" y="1245"/>
                </a:lnTo>
                <a:lnTo>
                  <a:pt x="191" y="1245"/>
                </a:lnTo>
                <a:lnTo>
                  <a:pt x="201" y="1245"/>
                </a:lnTo>
                <a:lnTo>
                  <a:pt x="210" y="1245"/>
                </a:lnTo>
                <a:lnTo>
                  <a:pt x="216" y="1242"/>
                </a:lnTo>
                <a:lnTo>
                  <a:pt x="220" y="1240"/>
                </a:lnTo>
                <a:lnTo>
                  <a:pt x="220" y="1240"/>
                </a:lnTo>
                <a:lnTo>
                  <a:pt x="224" y="1235"/>
                </a:lnTo>
                <a:lnTo>
                  <a:pt x="228" y="1227"/>
                </a:lnTo>
                <a:lnTo>
                  <a:pt x="235" y="1206"/>
                </a:lnTo>
                <a:lnTo>
                  <a:pt x="239" y="1184"/>
                </a:lnTo>
                <a:lnTo>
                  <a:pt x="240" y="1176"/>
                </a:lnTo>
                <a:lnTo>
                  <a:pt x="239" y="1170"/>
                </a:lnTo>
                <a:lnTo>
                  <a:pt x="239" y="1170"/>
                </a:lnTo>
                <a:lnTo>
                  <a:pt x="235" y="1156"/>
                </a:lnTo>
                <a:lnTo>
                  <a:pt x="234" y="1147"/>
                </a:lnTo>
                <a:lnTo>
                  <a:pt x="234" y="1147"/>
                </a:lnTo>
                <a:lnTo>
                  <a:pt x="233" y="1130"/>
                </a:lnTo>
                <a:lnTo>
                  <a:pt x="231" y="1122"/>
                </a:lnTo>
                <a:lnTo>
                  <a:pt x="230" y="1120"/>
                </a:lnTo>
                <a:lnTo>
                  <a:pt x="229" y="1118"/>
                </a:lnTo>
                <a:lnTo>
                  <a:pt x="229" y="1118"/>
                </a:lnTo>
                <a:lnTo>
                  <a:pt x="227" y="1116"/>
                </a:lnTo>
                <a:lnTo>
                  <a:pt x="224" y="1116"/>
                </a:lnTo>
                <a:lnTo>
                  <a:pt x="222" y="1116"/>
                </a:lnTo>
                <a:lnTo>
                  <a:pt x="220" y="1116"/>
                </a:lnTo>
                <a:lnTo>
                  <a:pt x="219" y="1115"/>
                </a:lnTo>
                <a:lnTo>
                  <a:pt x="218" y="1110"/>
                </a:lnTo>
                <a:lnTo>
                  <a:pt x="218" y="1110"/>
                </a:lnTo>
                <a:lnTo>
                  <a:pt x="220" y="1072"/>
                </a:lnTo>
                <a:lnTo>
                  <a:pt x="223" y="1043"/>
                </a:lnTo>
                <a:lnTo>
                  <a:pt x="223" y="1043"/>
                </a:lnTo>
                <a:lnTo>
                  <a:pt x="245" y="1053"/>
                </a:lnTo>
                <a:lnTo>
                  <a:pt x="260" y="1059"/>
                </a:lnTo>
                <a:lnTo>
                  <a:pt x="268" y="1062"/>
                </a:lnTo>
                <a:lnTo>
                  <a:pt x="272" y="1063"/>
                </a:lnTo>
                <a:lnTo>
                  <a:pt x="298" y="1063"/>
                </a:lnTo>
                <a:lnTo>
                  <a:pt x="298" y="1131"/>
                </a:lnTo>
                <a:lnTo>
                  <a:pt x="293" y="1144"/>
                </a:lnTo>
                <a:lnTo>
                  <a:pt x="293" y="1144"/>
                </a:lnTo>
                <a:lnTo>
                  <a:pt x="291" y="1172"/>
                </a:lnTo>
                <a:lnTo>
                  <a:pt x="288" y="1195"/>
                </a:lnTo>
                <a:lnTo>
                  <a:pt x="286" y="1211"/>
                </a:lnTo>
                <a:lnTo>
                  <a:pt x="286" y="1211"/>
                </a:lnTo>
                <a:lnTo>
                  <a:pt x="283" y="1223"/>
                </a:lnTo>
                <a:lnTo>
                  <a:pt x="281" y="1236"/>
                </a:lnTo>
                <a:lnTo>
                  <a:pt x="280" y="1258"/>
                </a:lnTo>
                <a:lnTo>
                  <a:pt x="280" y="1258"/>
                </a:lnTo>
                <a:lnTo>
                  <a:pt x="280" y="1264"/>
                </a:lnTo>
                <a:lnTo>
                  <a:pt x="279" y="1269"/>
                </a:lnTo>
                <a:lnTo>
                  <a:pt x="280" y="1270"/>
                </a:lnTo>
                <a:lnTo>
                  <a:pt x="281" y="1273"/>
                </a:lnTo>
                <a:lnTo>
                  <a:pt x="288" y="1279"/>
                </a:lnTo>
                <a:lnTo>
                  <a:pt x="288" y="1279"/>
                </a:lnTo>
                <a:lnTo>
                  <a:pt x="293" y="1281"/>
                </a:lnTo>
                <a:lnTo>
                  <a:pt x="299" y="1282"/>
                </a:lnTo>
                <a:lnTo>
                  <a:pt x="305" y="1282"/>
                </a:lnTo>
                <a:lnTo>
                  <a:pt x="311" y="1282"/>
                </a:lnTo>
                <a:lnTo>
                  <a:pt x="321" y="1280"/>
                </a:lnTo>
                <a:lnTo>
                  <a:pt x="325" y="1279"/>
                </a:lnTo>
                <a:lnTo>
                  <a:pt x="325" y="1279"/>
                </a:lnTo>
                <a:lnTo>
                  <a:pt x="344" y="1277"/>
                </a:lnTo>
                <a:lnTo>
                  <a:pt x="360" y="1276"/>
                </a:lnTo>
                <a:lnTo>
                  <a:pt x="371" y="1274"/>
                </a:lnTo>
                <a:lnTo>
                  <a:pt x="371" y="1274"/>
                </a:lnTo>
                <a:lnTo>
                  <a:pt x="378" y="1269"/>
                </a:lnTo>
                <a:lnTo>
                  <a:pt x="380" y="1267"/>
                </a:lnTo>
                <a:lnTo>
                  <a:pt x="381" y="1264"/>
                </a:lnTo>
                <a:lnTo>
                  <a:pt x="383" y="1260"/>
                </a:lnTo>
                <a:lnTo>
                  <a:pt x="383" y="1257"/>
                </a:lnTo>
                <a:lnTo>
                  <a:pt x="381" y="1252"/>
                </a:lnTo>
                <a:lnTo>
                  <a:pt x="379" y="1247"/>
                </a:lnTo>
                <a:lnTo>
                  <a:pt x="379" y="1247"/>
                </a:lnTo>
                <a:lnTo>
                  <a:pt x="375" y="1242"/>
                </a:lnTo>
                <a:lnTo>
                  <a:pt x="372" y="1239"/>
                </a:lnTo>
                <a:lnTo>
                  <a:pt x="362" y="1231"/>
                </a:lnTo>
                <a:lnTo>
                  <a:pt x="358" y="1229"/>
                </a:lnTo>
                <a:lnTo>
                  <a:pt x="356" y="1225"/>
                </a:lnTo>
                <a:lnTo>
                  <a:pt x="354" y="1221"/>
                </a:lnTo>
                <a:lnTo>
                  <a:pt x="352" y="1216"/>
                </a:lnTo>
                <a:lnTo>
                  <a:pt x="352" y="1216"/>
                </a:lnTo>
                <a:lnTo>
                  <a:pt x="354" y="1189"/>
                </a:lnTo>
                <a:lnTo>
                  <a:pt x="354" y="1175"/>
                </a:lnTo>
                <a:lnTo>
                  <a:pt x="352" y="1162"/>
                </a:lnTo>
                <a:lnTo>
                  <a:pt x="352" y="1162"/>
                </a:lnTo>
                <a:lnTo>
                  <a:pt x="352" y="1142"/>
                </a:lnTo>
                <a:lnTo>
                  <a:pt x="352" y="1131"/>
                </a:lnTo>
                <a:lnTo>
                  <a:pt x="352" y="1131"/>
                </a:lnTo>
                <a:lnTo>
                  <a:pt x="354" y="1127"/>
                </a:lnTo>
                <a:lnTo>
                  <a:pt x="352" y="1120"/>
                </a:lnTo>
                <a:lnTo>
                  <a:pt x="352" y="1120"/>
                </a:lnTo>
                <a:lnTo>
                  <a:pt x="354" y="1104"/>
                </a:lnTo>
                <a:lnTo>
                  <a:pt x="357" y="1078"/>
                </a:lnTo>
                <a:lnTo>
                  <a:pt x="363" y="1040"/>
                </a:lnTo>
                <a:lnTo>
                  <a:pt x="363" y="1040"/>
                </a:lnTo>
                <a:lnTo>
                  <a:pt x="387" y="1026"/>
                </a:lnTo>
                <a:lnTo>
                  <a:pt x="407" y="1015"/>
                </a:lnTo>
                <a:lnTo>
                  <a:pt x="415" y="1011"/>
                </a:lnTo>
                <a:lnTo>
                  <a:pt x="423" y="1009"/>
                </a:lnTo>
                <a:lnTo>
                  <a:pt x="423" y="1009"/>
                </a:lnTo>
                <a:lnTo>
                  <a:pt x="441" y="1006"/>
                </a:lnTo>
                <a:lnTo>
                  <a:pt x="447" y="1005"/>
                </a:lnTo>
                <a:lnTo>
                  <a:pt x="448" y="1005"/>
                </a:lnTo>
                <a:lnTo>
                  <a:pt x="448" y="1004"/>
                </a:lnTo>
                <a:lnTo>
                  <a:pt x="448" y="1004"/>
                </a:lnTo>
                <a:lnTo>
                  <a:pt x="446" y="984"/>
                </a:lnTo>
                <a:lnTo>
                  <a:pt x="442" y="964"/>
                </a:lnTo>
                <a:lnTo>
                  <a:pt x="436" y="938"/>
                </a:lnTo>
                <a:lnTo>
                  <a:pt x="436" y="938"/>
                </a:lnTo>
                <a:lnTo>
                  <a:pt x="424" y="900"/>
                </a:lnTo>
                <a:lnTo>
                  <a:pt x="410" y="849"/>
                </a:lnTo>
                <a:lnTo>
                  <a:pt x="400" y="800"/>
                </a:lnTo>
                <a:lnTo>
                  <a:pt x="396" y="781"/>
                </a:lnTo>
                <a:lnTo>
                  <a:pt x="394" y="768"/>
                </a:lnTo>
                <a:lnTo>
                  <a:pt x="394" y="768"/>
                </a:lnTo>
                <a:lnTo>
                  <a:pt x="394" y="745"/>
                </a:lnTo>
                <a:lnTo>
                  <a:pt x="395" y="720"/>
                </a:lnTo>
                <a:lnTo>
                  <a:pt x="397" y="695"/>
                </a:lnTo>
                <a:lnTo>
                  <a:pt x="397" y="695"/>
                </a:lnTo>
                <a:lnTo>
                  <a:pt x="450" y="714"/>
                </a:lnTo>
                <a:lnTo>
                  <a:pt x="490" y="729"/>
                </a:lnTo>
                <a:lnTo>
                  <a:pt x="516" y="739"/>
                </a:lnTo>
                <a:lnTo>
                  <a:pt x="516" y="739"/>
                </a:lnTo>
                <a:lnTo>
                  <a:pt x="529" y="745"/>
                </a:lnTo>
                <a:lnTo>
                  <a:pt x="542" y="750"/>
                </a:lnTo>
                <a:lnTo>
                  <a:pt x="548" y="751"/>
                </a:lnTo>
                <a:lnTo>
                  <a:pt x="554" y="752"/>
                </a:lnTo>
                <a:lnTo>
                  <a:pt x="561" y="751"/>
                </a:lnTo>
                <a:lnTo>
                  <a:pt x="565" y="750"/>
                </a:lnTo>
                <a:lnTo>
                  <a:pt x="565" y="750"/>
                </a:lnTo>
                <a:lnTo>
                  <a:pt x="580" y="741"/>
                </a:lnTo>
                <a:lnTo>
                  <a:pt x="590" y="735"/>
                </a:lnTo>
                <a:lnTo>
                  <a:pt x="599" y="728"/>
                </a:lnTo>
                <a:lnTo>
                  <a:pt x="609" y="720"/>
                </a:lnTo>
                <a:lnTo>
                  <a:pt x="616" y="711"/>
                </a:lnTo>
                <a:lnTo>
                  <a:pt x="620" y="707"/>
                </a:lnTo>
                <a:lnTo>
                  <a:pt x="621" y="702"/>
                </a:lnTo>
                <a:lnTo>
                  <a:pt x="622" y="697"/>
                </a:lnTo>
                <a:lnTo>
                  <a:pt x="622" y="693"/>
                </a:lnTo>
                <a:lnTo>
                  <a:pt x="622" y="693"/>
                </a:lnTo>
                <a:lnTo>
                  <a:pt x="617" y="672"/>
                </a:lnTo>
                <a:lnTo>
                  <a:pt x="611" y="651"/>
                </a:lnTo>
                <a:lnTo>
                  <a:pt x="605" y="633"/>
                </a:lnTo>
                <a:lnTo>
                  <a:pt x="602" y="622"/>
                </a:lnTo>
                <a:lnTo>
                  <a:pt x="602" y="622"/>
                </a:lnTo>
                <a:lnTo>
                  <a:pt x="599" y="614"/>
                </a:lnTo>
                <a:lnTo>
                  <a:pt x="596" y="601"/>
                </a:lnTo>
                <a:lnTo>
                  <a:pt x="590" y="562"/>
                </a:lnTo>
                <a:lnTo>
                  <a:pt x="582" y="522"/>
                </a:lnTo>
                <a:lnTo>
                  <a:pt x="577" y="498"/>
                </a:lnTo>
                <a:lnTo>
                  <a:pt x="577" y="498"/>
                </a:lnTo>
                <a:lnTo>
                  <a:pt x="570" y="473"/>
                </a:lnTo>
                <a:lnTo>
                  <a:pt x="558" y="437"/>
                </a:lnTo>
                <a:lnTo>
                  <a:pt x="551" y="418"/>
                </a:lnTo>
                <a:lnTo>
                  <a:pt x="544" y="401"/>
                </a:lnTo>
                <a:lnTo>
                  <a:pt x="536" y="390"/>
                </a:lnTo>
                <a:lnTo>
                  <a:pt x="534" y="385"/>
                </a:lnTo>
                <a:lnTo>
                  <a:pt x="531" y="384"/>
                </a:lnTo>
                <a:lnTo>
                  <a:pt x="531" y="384"/>
                </a:lnTo>
                <a:lnTo>
                  <a:pt x="525" y="383"/>
                </a:lnTo>
                <a:lnTo>
                  <a:pt x="519" y="381"/>
                </a:lnTo>
                <a:lnTo>
                  <a:pt x="507" y="381"/>
                </a:lnTo>
                <a:lnTo>
                  <a:pt x="493" y="384"/>
                </a:lnTo>
                <a:lnTo>
                  <a:pt x="493" y="384"/>
                </a:lnTo>
                <a:lnTo>
                  <a:pt x="487" y="369"/>
                </a:lnTo>
                <a:lnTo>
                  <a:pt x="473" y="338"/>
                </a:lnTo>
                <a:lnTo>
                  <a:pt x="465" y="318"/>
                </a:lnTo>
                <a:lnTo>
                  <a:pt x="455" y="302"/>
                </a:lnTo>
                <a:lnTo>
                  <a:pt x="447" y="286"/>
                </a:lnTo>
                <a:lnTo>
                  <a:pt x="438" y="275"/>
                </a:lnTo>
                <a:lnTo>
                  <a:pt x="438" y="275"/>
                </a:lnTo>
                <a:lnTo>
                  <a:pt x="413" y="248"/>
                </a:lnTo>
                <a:lnTo>
                  <a:pt x="400" y="236"/>
                </a:lnTo>
                <a:lnTo>
                  <a:pt x="400" y="236"/>
                </a:lnTo>
                <a:lnTo>
                  <a:pt x="396" y="229"/>
                </a:lnTo>
                <a:lnTo>
                  <a:pt x="390" y="219"/>
                </a:lnTo>
                <a:lnTo>
                  <a:pt x="385" y="208"/>
                </a:lnTo>
                <a:lnTo>
                  <a:pt x="379" y="200"/>
                </a:lnTo>
                <a:lnTo>
                  <a:pt x="379" y="200"/>
                </a:lnTo>
                <a:lnTo>
                  <a:pt x="373" y="195"/>
                </a:lnTo>
                <a:lnTo>
                  <a:pt x="367" y="193"/>
                </a:lnTo>
                <a:lnTo>
                  <a:pt x="361" y="191"/>
                </a:lnTo>
                <a:lnTo>
                  <a:pt x="361" y="191"/>
                </a:lnTo>
                <a:lnTo>
                  <a:pt x="360" y="191"/>
                </a:lnTo>
                <a:lnTo>
                  <a:pt x="358" y="189"/>
                </a:lnTo>
                <a:lnTo>
                  <a:pt x="355" y="187"/>
                </a:lnTo>
                <a:lnTo>
                  <a:pt x="348" y="184"/>
                </a:lnTo>
                <a:lnTo>
                  <a:pt x="348" y="184"/>
                </a:lnTo>
                <a:lnTo>
                  <a:pt x="338" y="182"/>
                </a:lnTo>
                <a:lnTo>
                  <a:pt x="328" y="182"/>
                </a:lnTo>
                <a:lnTo>
                  <a:pt x="318" y="182"/>
                </a:lnTo>
                <a:lnTo>
                  <a:pt x="318" y="182"/>
                </a:lnTo>
                <a:lnTo>
                  <a:pt x="315" y="171"/>
                </a:lnTo>
                <a:lnTo>
                  <a:pt x="305" y="144"/>
                </a:lnTo>
                <a:lnTo>
                  <a:pt x="299" y="128"/>
                </a:lnTo>
                <a:lnTo>
                  <a:pt x="295" y="113"/>
                </a:lnTo>
                <a:lnTo>
                  <a:pt x="292" y="98"/>
                </a:lnTo>
                <a:lnTo>
                  <a:pt x="291" y="85"/>
                </a:lnTo>
                <a:lnTo>
                  <a:pt x="291" y="85"/>
                </a:lnTo>
                <a:lnTo>
                  <a:pt x="289" y="74"/>
                </a:lnTo>
                <a:lnTo>
                  <a:pt x="287" y="63"/>
                </a:lnTo>
                <a:lnTo>
                  <a:pt x="283" y="52"/>
                </a:lnTo>
                <a:lnTo>
                  <a:pt x="279" y="41"/>
                </a:lnTo>
                <a:lnTo>
                  <a:pt x="272" y="30"/>
                </a:lnTo>
                <a:lnTo>
                  <a:pt x="265" y="22"/>
                </a:lnTo>
                <a:lnTo>
                  <a:pt x="258" y="13"/>
                </a:lnTo>
                <a:lnTo>
                  <a:pt x="250" y="7"/>
                </a:lnTo>
                <a:lnTo>
                  <a:pt x="250" y="7"/>
                </a:lnTo>
                <a:lnTo>
                  <a:pt x="240" y="4"/>
                </a:lnTo>
                <a:lnTo>
                  <a:pt x="231" y="0"/>
                </a:lnTo>
                <a:lnTo>
                  <a:pt x="223" y="0"/>
                </a:lnTo>
                <a:lnTo>
                  <a:pt x="214" y="0"/>
                </a:lnTo>
                <a:lnTo>
                  <a:pt x="202" y="1"/>
                </a:lnTo>
                <a:lnTo>
                  <a:pt x="197" y="2"/>
                </a:lnTo>
                <a:lnTo>
                  <a:pt x="197" y="2"/>
                </a:lnTo>
                <a:close/>
                <a:moveTo>
                  <a:pt x="118" y="414"/>
                </a:moveTo>
                <a:lnTo>
                  <a:pt x="118" y="414"/>
                </a:lnTo>
                <a:lnTo>
                  <a:pt x="116" y="418"/>
                </a:lnTo>
                <a:lnTo>
                  <a:pt x="116" y="418"/>
                </a:lnTo>
                <a:lnTo>
                  <a:pt x="118" y="414"/>
                </a:lnTo>
                <a:lnTo>
                  <a:pt x="118" y="414"/>
                </a:lnTo>
                <a:close/>
                <a:moveTo>
                  <a:pt x="116" y="418"/>
                </a:moveTo>
                <a:lnTo>
                  <a:pt x="116" y="418"/>
                </a:lnTo>
                <a:lnTo>
                  <a:pt x="118" y="453"/>
                </a:lnTo>
                <a:lnTo>
                  <a:pt x="120" y="484"/>
                </a:lnTo>
                <a:lnTo>
                  <a:pt x="120" y="484"/>
                </a:lnTo>
                <a:lnTo>
                  <a:pt x="119" y="495"/>
                </a:lnTo>
                <a:lnTo>
                  <a:pt x="115" y="513"/>
                </a:lnTo>
                <a:lnTo>
                  <a:pt x="109" y="541"/>
                </a:lnTo>
                <a:lnTo>
                  <a:pt x="109" y="541"/>
                </a:lnTo>
                <a:lnTo>
                  <a:pt x="96" y="586"/>
                </a:lnTo>
                <a:lnTo>
                  <a:pt x="78" y="581"/>
                </a:lnTo>
                <a:lnTo>
                  <a:pt x="78" y="581"/>
                </a:lnTo>
                <a:lnTo>
                  <a:pt x="86" y="518"/>
                </a:lnTo>
                <a:lnTo>
                  <a:pt x="86" y="518"/>
                </a:lnTo>
                <a:lnTo>
                  <a:pt x="87" y="511"/>
                </a:lnTo>
                <a:lnTo>
                  <a:pt x="90" y="504"/>
                </a:lnTo>
                <a:lnTo>
                  <a:pt x="96" y="488"/>
                </a:lnTo>
                <a:lnTo>
                  <a:pt x="103" y="475"/>
                </a:lnTo>
                <a:lnTo>
                  <a:pt x="107" y="464"/>
                </a:lnTo>
                <a:lnTo>
                  <a:pt x="107" y="464"/>
                </a:lnTo>
                <a:lnTo>
                  <a:pt x="116" y="418"/>
                </a:lnTo>
                <a:lnTo>
                  <a:pt x="116" y="41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pptx897_たくさんの荷物を持つ人のシルエット</dc:title>
  <dc:subject>pptx897_たくさんの荷物を持つ人のシルエット</dc:subject>
  <dc:creator>digipot.net</dc:creator>
  <cp:revision>1</cp:revision>
  <dcterms:created xsi:type="dcterms:W3CDTF">2018-05-20T00:31:01Z</dcterms:created>
  <dcterms:modified xsi:type="dcterms:W3CDTF">2018-11-27T09:09:36Z</dcterms:modified>
  <cp:version>1</cp:version>
</cp:coreProperties>
</file>